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6" r:id="rId4"/>
    <p:sldMasterId id="2147483659" r:id="rId5"/>
  </p:sldMasterIdLst>
  <p:notesMasterIdLst>
    <p:notesMasterId r:id="rId20"/>
  </p:notesMasterIdLst>
  <p:handoutMasterIdLst>
    <p:handoutMasterId r:id="rId21"/>
  </p:handoutMasterIdLst>
  <p:sldIdLst>
    <p:sldId id="347" r:id="rId6"/>
    <p:sldId id="345" r:id="rId7"/>
    <p:sldId id="357" r:id="rId8"/>
    <p:sldId id="378" r:id="rId9"/>
    <p:sldId id="412" r:id="rId10"/>
    <p:sldId id="426" r:id="rId11"/>
    <p:sldId id="413" r:id="rId12"/>
    <p:sldId id="428" r:id="rId13"/>
    <p:sldId id="411" r:id="rId14"/>
    <p:sldId id="418" r:id="rId15"/>
    <p:sldId id="424" r:id="rId16"/>
    <p:sldId id="427" r:id="rId17"/>
    <p:sldId id="429" r:id="rId18"/>
    <p:sldId id="340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6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7EB"/>
    <a:srgbClr val="7F468C"/>
    <a:srgbClr val="763783"/>
    <a:srgbClr val="8D8D8D"/>
    <a:srgbClr val="743481"/>
    <a:srgbClr val="7030A0"/>
    <a:srgbClr val="E8F5FD"/>
    <a:srgbClr val="CAD6E6"/>
    <a:srgbClr val="57201F"/>
    <a:srgbClr val="3B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5C8B8-9FC4-46EC-9998-F87FF8499B2F}" v="479" dt="2024-04-22T11:03:17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0" autoAdjust="0"/>
    <p:restoredTop sz="92233" autoAdjust="0"/>
  </p:normalViewPr>
  <p:slideViewPr>
    <p:cSldViewPr snapToObjects="1">
      <p:cViewPr varScale="1">
        <p:scale>
          <a:sx n="102" d="100"/>
          <a:sy n="102" d="100"/>
        </p:scale>
        <p:origin x="396" y="96"/>
      </p:cViewPr>
      <p:guideLst>
        <p:guide orient="horz" pos="1026"/>
        <p:guide pos="6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2400" y="-917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t elyar" userId="eb8cacdd24db801d" providerId="LiveId" clId="{934F220B-5D14-4E83-B010-089B9522394F}"/>
    <pc:docChg chg="undo custSel addSld delSld modSld sldOrd">
      <pc:chgData name="ahmat elyar" userId="eb8cacdd24db801d" providerId="LiveId" clId="{934F220B-5D14-4E83-B010-089B9522394F}" dt="2023-12-11T11:16:26.680" v="1287" actId="403"/>
      <pc:docMkLst>
        <pc:docMk/>
      </pc:docMkLst>
      <pc:sldChg chg="modSp mod">
        <pc:chgData name="ahmat elyar" userId="eb8cacdd24db801d" providerId="LiveId" clId="{934F220B-5D14-4E83-B010-089B9522394F}" dt="2023-12-11T11:10:30.365" v="1130" actId="1076"/>
        <pc:sldMkLst>
          <pc:docMk/>
          <pc:sldMk cId="0" sldId="340"/>
        </pc:sldMkLst>
        <pc:spChg chg="mod">
          <ac:chgData name="ahmat elyar" userId="eb8cacdd24db801d" providerId="LiveId" clId="{934F220B-5D14-4E83-B010-089B9522394F}" dt="2023-12-11T10:35:37.664" v="972" actId="947"/>
          <ac:spMkLst>
            <pc:docMk/>
            <pc:sldMk cId="0" sldId="340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0:30.365" v="1130" actId="1076"/>
          <ac:spMkLst>
            <pc:docMk/>
            <pc:sldMk cId="0" sldId="340"/>
            <ac:spMk id="4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666" v="973" actId="947"/>
          <ac:spMkLst>
            <pc:docMk/>
            <pc:sldMk cId="0" sldId="340"/>
            <ac:spMk id="6" creationId="{00000000-0000-0000-0000-000000000000}"/>
          </ac:spMkLst>
        </pc:spChg>
      </pc:sldChg>
      <pc:sldChg chg="modSp mod">
        <pc:chgData name="ahmat elyar" userId="eb8cacdd24db801d" providerId="LiveId" clId="{934F220B-5D14-4E83-B010-089B9522394F}" dt="2023-12-11T11:15:31.358" v="1283"/>
        <pc:sldMkLst>
          <pc:docMk/>
          <pc:sldMk cId="0" sldId="345"/>
        </pc:sldMkLst>
        <pc:spChg chg="mod">
          <ac:chgData name="ahmat elyar" userId="eb8cacdd24db801d" providerId="LiveId" clId="{934F220B-5D14-4E83-B010-089B9522394F}" dt="2023-12-11T10:35:36.483" v="688" actId="947"/>
          <ac:spMkLst>
            <pc:docMk/>
            <pc:sldMk cId="0" sldId="345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482" v="687" actId="947"/>
          <ac:spMkLst>
            <pc:docMk/>
            <pc:sldMk cId="0" sldId="345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428" v="673" actId="947"/>
          <ac:spMkLst>
            <pc:docMk/>
            <pc:sldMk cId="0" sldId="345"/>
            <ac:spMk id="5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476" v="684" actId="947"/>
          <ac:spMkLst>
            <pc:docMk/>
            <pc:sldMk cId="0" sldId="345"/>
            <ac:spMk id="50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496" v="693" actId="947"/>
          <ac:spMkLst>
            <pc:docMk/>
            <pc:sldMk cId="0" sldId="345"/>
            <ac:spMk id="51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513" v="697" actId="947"/>
          <ac:spMkLst>
            <pc:docMk/>
            <pc:sldMk cId="0" sldId="345"/>
            <ac:spMk id="52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1:17.110" v="1155"/>
          <ac:spMkLst>
            <pc:docMk/>
            <pc:sldMk cId="0" sldId="345"/>
            <ac:spMk id="5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553" v="705" actId="947"/>
          <ac:spMkLst>
            <pc:docMk/>
            <pc:sldMk cId="0" sldId="345"/>
            <ac:spMk id="55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1:26.417" v="1160"/>
          <ac:spMkLst>
            <pc:docMk/>
            <pc:sldMk cId="0" sldId="345"/>
            <ac:spMk id="56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589" v="713" actId="947"/>
          <ac:spMkLst>
            <pc:docMk/>
            <pc:sldMk cId="0" sldId="345"/>
            <ac:spMk id="58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1:43.241" v="1169" actId="20577"/>
          <ac:spMkLst>
            <pc:docMk/>
            <pc:sldMk cId="0" sldId="345"/>
            <ac:spMk id="59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627" v="721" actId="947"/>
          <ac:spMkLst>
            <pc:docMk/>
            <pc:sldMk cId="0" sldId="345"/>
            <ac:spMk id="61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1:50.559" v="1176"/>
          <ac:spMkLst>
            <pc:docMk/>
            <pc:sldMk cId="0" sldId="345"/>
            <ac:spMk id="6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664" v="729" actId="947"/>
          <ac:spMkLst>
            <pc:docMk/>
            <pc:sldMk cId="0" sldId="345"/>
            <ac:spMk id="64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5:31.358" v="1283"/>
          <ac:spMkLst>
            <pc:docMk/>
            <pc:sldMk cId="0" sldId="345"/>
            <ac:spMk id="65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484" v="689" actId="947"/>
          <ac:spMkLst>
            <pc:docMk/>
            <pc:sldMk cId="0" sldId="345"/>
            <ac:spMk id="71" creationId="{00000000-0000-0000-0000-000000000000}"/>
          </ac:spMkLst>
        </pc:spChg>
      </pc:sldChg>
      <pc:sldChg chg="modSp mod">
        <pc:chgData name="ahmat elyar" userId="eb8cacdd24db801d" providerId="LiveId" clId="{934F220B-5D14-4E83-B010-089B9522394F}" dt="2023-12-11T11:10:41.911" v="1138" actId="20577"/>
        <pc:sldMkLst>
          <pc:docMk/>
          <pc:sldMk cId="0" sldId="347"/>
        </pc:sldMkLst>
        <pc:spChg chg="mod">
          <ac:chgData name="ahmat elyar" userId="eb8cacdd24db801d" providerId="LiveId" clId="{934F220B-5D14-4E83-B010-089B9522394F}" dt="2023-12-11T10:35:36.374" v="661" actId="947"/>
          <ac:spMkLst>
            <pc:docMk/>
            <pc:sldMk cId="0" sldId="347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417" v="668" actId="947"/>
          <ac:spMkLst>
            <pc:docMk/>
            <pc:sldMk cId="0" sldId="347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0:41.911" v="1138" actId="20577"/>
          <ac:spMkLst>
            <pc:docMk/>
            <pc:sldMk cId="0" sldId="347"/>
            <ac:spMk id="4" creationId="{00000000-0000-0000-0000-000000000000}"/>
          </ac:spMkLst>
        </pc:spChg>
      </pc:sldChg>
      <pc:sldChg chg="addSp delSp modSp mod delAnim">
        <pc:chgData name="ahmat elyar" userId="eb8cacdd24db801d" providerId="LiveId" clId="{934F220B-5D14-4E83-B010-089B9522394F}" dt="2023-12-11T11:11:00.067" v="1150"/>
        <pc:sldMkLst>
          <pc:docMk/>
          <pc:sldMk cId="0" sldId="357"/>
        </pc:sldMkLst>
        <pc:spChg chg="del mod">
          <ac:chgData name="ahmat elyar" userId="eb8cacdd24db801d" providerId="LiveId" clId="{934F220B-5D14-4E83-B010-089B9522394F}" dt="2023-12-10T08:04:16.199" v="16" actId="478"/>
          <ac:spMkLst>
            <pc:docMk/>
            <pc:sldMk cId="0" sldId="357"/>
            <ac:spMk id="2" creationId="{00000000-0000-0000-0000-000000000000}"/>
          </ac:spMkLst>
        </pc:spChg>
        <pc:spChg chg="del">
          <ac:chgData name="ahmat elyar" userId="eb8cacdd24db801d" providerId="LiveId" clId="{934F220B-5D14-4E83-B010-089B9522394F}" dt="2023-12-10T08:03:59.963" v="15" actId="478"/>
          <ac:spMkLst>
            <pc:docMk/>
            <pc:sldMk cId="0" sldId="357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713" v="737" actId="947"/>
          <ac:spMkLst>
            <pc:docMk/>
            <pc:sldMk cId="0" sldId="357"/>
            <ac:spMk id="5" creationId="{00000000-0000-0000-0000-000000000000}"/>
          </ac:spMkLst>
        </pc:spChg>
        <pc:spChg chg="add del mod">
          <ac:chgData name="ahmat elyar" userId="eb8cacdd24db801d" providerId="LiveId" clId="{934F220B-5D14-4E83-B010-089B9522394F}" dt="2023-12-10T08:04:16.988" v="17" actId="478"/>
          <ac:spMkLst>
            <pc:docMk/>
            <pc:sldMk cId="0" sldId="357"/>
            <ac:spMk id="6" creationId="{060C5FF7-ED31-9688-4D91-1EAE98D6857D}"/>
          </ac:spMkLst>
        </pc:spChg>
        <pc:spChg chg="add del mod">
          <ac:chgData name="ahmat elyar" userId="eb8cacdd24db801d" providerId="LiveId" clId="{934F220B-5D14-4E83-B010-089B9522394F}" dt="2023-12-10T08:04:41.372" v="22" actId="478"/>
          <ac:spMkLst>
            <pc:docMk/>
            <pc:sldMk cId="0" sldId="357"/>
            <ac:spMk id="11" creationId="{C5D4FCBF-D89C-E563-8355-06567A411765}"/>
          </ac:spMkLst>
        </pc:spChg>
        <pc:spChg chg="add mod">
          <ac:chgData name="ahmat elyar" userId="eb8cacdd24db801d" providerId="LiveId" clId="{934F220B-5D14-4E83-B010-089B9522394F}" dt="2023-12-11T10:35:36.896" v="789" actId="947"/>
          <ac:spMkLst>
            <pc:docMk/>
            <pc:sldMk cId="0" sldId="357"/>
            <ac:spMk id="12" creationId="{F2C1D5E9-1A37-07E1-E747-AC202862F4CA}"/>
          </ac:spMkLst>
        </pc:spChg>
        <pc:spChg chg="add mod">
          <ac:chgData name="ahmat elyar" userId="eb8cacdd24db801d" providerId="LiveId" clId="{934F220B-5D14-4E83-B010-089B9522394F}" dt="2023-12-11T10:35:36.884" v="783" actId="947"/>
          <ac:spMkLst>
            <pc:docMk/>
            <pc:sldMk cId="0" sldId="357"/>
            <ac:spMk id="14" creationId="{25014381-A547-BC06-72FB-AF5E3D4660E4}"/>
          </ac:spMkLst>
        </pc:spChg>
        <pc:spChg chg="add mod">
          <ac:chgData name="ahmat elyar" userId="eb8cacdd24db801d" providerId="LiveId" clId="{934F220B-5D14-4E83-B010-089B9522394F}" dt="2023-12-11T10:35:36.875" v="780" actId="947"/>
          <ac:spMkLst>
            <pc:docMk/>
            <pc:sldMk cId="0" sldId="357"/>
            <ac:spMk id="15" creationId="{2D16BE38-74A7-5746-7A9C-CAF6D01197F5}"/>
          </ac:spMkLst>
        </pc:spChg>
        <pc:spChg chg="add mod">
          <ac:chgData name="ahmat elyar" userId="eb8cacdd24db801d" providerId="LiveId" clId="{934F220B-5D14-4E83-B010-089B9522394F}" dt="2023-12-11T10:35:36.874" v="779" actId="947"/>
          <ac:spMkLst>
            <pc:docMk/>
            <pc:sldMk cId="0" sldId="357"/>
            <ac:spMk id="16" creationId="{BB06B05B-7002-4C27-E6AD-5ADC9FAE7891}"/>
          </ac:spMkLst>
        </pc:spChg>
        <pc:spChg chg="add mod">
          <ac:chgData name="ahmat elyar" userId="eb8cacdd24db801d" providerId="LiveId" clId="{934F220B-5D14-4E83-B010-089B9522394F}" dt="2023-12-11T10:35:36.885" v="784" actId="947"/>
          <ac:spMkLst>
            <pc:docMk/>
            <pc:sldMk cId="0" sldId="357"/>
            <ac:spMk id="17" creationId="{045C9679-C974-8A75-EF21-3118344659E8}"/>
          </ac:spMkLst>
        </pc:spChg>
        <pc:spChg chg="add mod">
          <ac:chgData name="ahmat elyar" userId="eb8cacdd24db801d" providerId="LiveId" clId="{934F220B-5D14-4E83-B010-089B9522394F}" dt="2023-12-11T10:35:36.887" v="785" actId="947"/>
          <ac:spMkLst>
            <pc:docMk/>
            <pc:sldMk cId="0" sldId="357"/>
            <ac:spMk id="18" creationId="{5E64C937-E1FC-71FE-955F-933802A41FF9}"/>
          </ac:spMkLst>
        </pc:spChg>
        <pc:spChg chg="add mod">
          <ac:chgData name="ahmat elyar" userId="eb8cacdd24db801d" providerId="LiveId" clId="{934F220B-5D14-4E83-B010-089B9522394F}" dt="2023-12-11T10:35:36.891" v="787" actId="947"/>
          <ac:spMkLst>
            <pc:docMk/>
            <pc:sldMk cId="0" sldId="357"/>
            <ac:spMk id="19" creationId="{1DCA52FF-6F2A-11E8-A5D9-323936BC5463}"/>
          </ac:spMkLst>
        </pc:spChg>
        <pc:spChg chg="add mod">
          <ac:chgData name="ahmat elyar" userId="eb8cacdd24db801d" providerId="LiveId" clId="{934F220B-5D14-4E83-B010-089B9522394F}" dt="2023-12-11T10:35:36.880" v="781" actId="947"/>
          <ac:spMkLst>
            <pc:docMk/>
            <pc:sldMk cId="0" sldId="357"/>
            <ac:spMk id="20" creationId="{D4016740-92D8-978D-05E6-0BBFE928DC82}"/>
          </ac:spMkLst>
        </pc:spChg>
        <pc:spChg chg="add mod">
          <ac:chgData name="ahmat elyar" userId="eb8cacdd24db801d" providerId="LiveId" clId="{934F220B-5D14-4E83-B010-089B9522394F}" dt="2023-12-11T10:35:36.897" v="790" actId="947"/>
          <ac:spMkLst>
            <pc:docMk/>
            <pc:sldMk cId="0" sldId="357"/>
            <ac:spMk id="21" creationId="{75A64CEE-28B4-BB94-0E60-F51676861BA3}"/>
          </ac:spMkLst>
        </pc:spChg>
        <pc:spChg chg="add mod">
          <ac:chgData name="ahmat elyar" userId="eb8cacdd24db801d" providerId="LiveId" clId="{934F220B-5D14-4E83-B010-089B9522394F}" dt="2023-12-11T10:35:36.893" v="788" actId="947"/>
          <ac:spMkLst>
            <pc:docMk/>
            <pc:sldMk cId="0" sldId="357"/>
            <ac:spMk id="22" creationId="{AEE35C35-5790-6EC3-A11D-59DED93EB728}"/>
          </ac:spMkLst>
        </pc:spChg>
        <pc:spChg chg="add mod">
          <ac:chgData name="ahmat elyar" userId="eb8cacdd24db801d" providerId="LiveId" clId="{934F220B-5D14-4E83-B010-089B9522394F}" dt="2023-12-11T10:35:36.899" v="791" actId="947"/>
          <ac:spMkLst>
            <pc:docMk/>
            <pc:sldMk cId="0" sldId="357"/>
            <ac:spMk id="23" creationId="{3E4B2DA4-C3C2-0039-04F2-541D6C362495}"/>
          </ac:spMkLst>
        </pc:spChg>
        <pc:spChg chg="add mod">
          <ac:chgData name="ahmat elyar" userId="eb8cacdd24db801d" providerId="LiveId" clId="{934F220B-5D14-4E83-B010-089B9522394F}" dt="2023-12-11T10:35:36.900" v="792" actId="947"/>
          <ac:spMkLst>
            <pc:docMk/>
            <pc:sldMk cId="0" sldId="357"/>
            <ac:spMk id="24" creationId="{AF4034C1-D012-4A94-1E93-89FEBD5171B6}"/>
          </ac:spMkLst>
        </pc:spChg>
        <pc:spChg chg="add mod">
          <ac:chgData name="ahmat elyar" userId="eb8cacdd24db801d" providerId="LiveId" clId="{934F220B-5D14-4E83-B010-089B9522394F}" dt="2023-12-11T10:35:36.902" v="793" actId="947"/>
          <ac:spMkLst>
            <pc:docMk/>
            <pc:sldMk cId="0" sldId="357"/>
            <ac:spMk id="25" creationId="{2E0E3DC9-258A-BF44-283C-9BD01724D64F}"/>
          </ac:spMkLst>
        </pc:spChg>
        <pc:spChg chg="add mod">
          <ac:chgData name="ahmat elyar" userId="eb8cacdd24db801d" providerId="LiveId" clId="{934F220B-5D14-4E83-B010-089B9522394F}" dt="2023-12-11T10:35:36.867" v="775" actId="947"/>
          <ac:spMkLst>
            <pc:docMk/>
            <pc:sldMk cId="0" sldId="357"/>
            <ac:spMk id="26" creationId="{A4724D43-6894-4BB0-FAD1-863DA2A738F7}"/>
          </ac:spMkLst>
        </pc:spChg>
        <pc:spChg chg="add mod">
          <ac:chgData name="ahmat elyar" userId="eb8cacdd24db801d" providerId="LiveId" clId="{934F220B-5D14-4E83-B010-089B9522394F}" dt="2023-12-11T11:11:00.067" v="1150"/>
          <ac:spMkLst>
            <pc:docMk/>
            <pc:sldMk cId="0" sldId="357"/>
            <ac:spMk id="27" creationId="{B7E53318-64C7-3321-D956-5FE1E8E592BD}"/>
          </ac:spMkLst>
        </pc:spChg>
        <pc:grpChg chg="add del mod">
          <ac:chgData name="ahmat elyar" userId="eb8cacdd24db801d" providerId="LiveId" clId="{934F220B-5D14-4E83-B010-089B9522394F}" dt="2023-12-10T08:04:42.852" v="23" actId="478"/>
          <ac:grpSpMkLst>
            <pc:docMk/>
            <pc:sldMk cId="0" sldId="357"/>
            <ac:grpSpMk id="8" creationId="{128FDCC0-6758-7BFF-A64F-11DAAF8CC18C}"/>
          </ac:grpSpMkLst>
        </pc:grpChg>
        <pc:picChg chg="add del mod">
          <ac:chgData name="ahmat elyar" userId="eb8cacdd24db801d" providerId="LiveId" clId="{934F220B-5D14-4E83-B010-089B9522394F}" dt="2023-12-10T08:04:37.020" v="21" actId="478"/>
          <ac:picMkLst>
            <pc:docMk/>
            <pc:sldMk cId="0" sldId="357"/>
            <ac:picMk id="7" creationId="{AF3034E0-F33C-231C-E41C-BB74E5016567}"/>
          </ac:picMkLst>
        </pc:picChg>
        <pc:picChg chg="mod">
          <ac:chgData name="ahmat elyar" userId="eb8cacdd24db801d" providerId="LiveId" clId="{934F220B-5D14-4E83-B010-089B9522394F}" dt="2023-12-10T08:04:18.095" v="18"/>
          <ac:picMkLst>
            <pc:docMk/>
            <pc:sldMk cId="0" sldId="357"/>
            <ac:picMk id="9" creationId="{DE66ADF3-132E-56F0-5745-521D223035B0}"/>
          </ac:picMkLst>
        </pc:picChg>
        <pc:picChg chg="mod">
          <ac:chgData name="ahmat elyar" userId="eb8cacdd24db801d" providerId="LiveId" clId="{934F220B-5D14-4E83-B010-089B9522394F}" dt="2023-12-10T08:04:18.095" v="18"/>
          <ac:picMkLst>
            <pc:docMk/>
            <pc:sldMk cId="0" sldId="357"/>
            <ac:picMk id="10" creationId="{98A9AB38-98DD-871B-E252-846A40AC2062}"/>
          </ac:picMkLst>
        </pc:picChg>
        <pc:picChg chg="add mod">
          <ac:chgData name="ahmat elyar" userId="eb8cacdd24db801d" providerId="LiveId" clId="{934F220B-5D14-4E83-B010-089B9522394F}" dt="2023-12-10T08:05:09.701" v="27" actId="1076"/>
          <ac:picMkLst>
            <pc:docMk/>
            <pc:sldMk cId="0" sldId="357"/>
            <ac:picMk id="13" creationId="{9145C60A-3927-9E3A-9930-7CD06D8F8396}"/>
          </ac:picMkLst>
        </pc:picChg>
      </pc:sldChg>
      <pc:sldChg chg="addSp delSp modSp mod ord">
        <pc:chgData name="ahmat elyar" userId="eb8cacdd24db801d" providerId="LiveId" clId="{934F220B-5D14-4E83-B010-089B9522394F}" dt="2023-12-11T10:35:37.076" v="829" actId="947"/>
        <pc:sldMkLst>
          <pc:docMk/>
          <pc:sldMk cId="0" sldId="358"/>
        </pc:sldMkLst>
        <pc:spChg chg="mod">
          <ac:chgData name="ahmat elyar" userId="eb8cacdd24db801d" providerId="LiveId" clId="{934F220B-5D14-4E83-B010-089B9522394F}" dt="2023-12-11T10:35:37.038" v="821" actId="947"/>
          <ac:spMkLst>
            <pc:docMk/>
            <pc:sldMk cId="0" sldId="358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076" v="829" actId="947"/>
          <ac:spMkLst>
            <pc:docMk/>
            <pc:sldMk cId="0" sldId="358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074" v="828" actId="947"/>
          <ac:spMkLst>
            <pc:docMk/>
            <pc:sldMk cId="0" sldId="358"/>
            <ac:spMk id="5" creationId="{00000000-0000-0000-0000-000000000000}"/>
          </ac:spMkLst>
        </pc:spChg>
        <pc:spChg chg="add del mod">
          <ac:chgData name="ahmat elyar" userId="eb8cacdd24db801d" providerId="LiveId" clId="{934F220B-5D14-4E83-B010-089B9522394F}" dt="2023-12-11T09:44:50.939" v="384" actId="478"/>
          <ac:spMkLst>
            <pc:docMk/>
            <pc:sldMk cId="0" sldId="358"/>
            <ac:spMk id="6" creationId="{DEC3BFE6-D377-252F-1748-2CD459DF0FFF}"/>
          </ac:spMkLst>
        </pc:spChg>
        <pc:picChg chg="add mod">
          <ac:chgData name="ahmat elyar" userId="eb8cacdd24db801d" providerId="LiveId" clId="{934F220B-5D14-4E83-B010-089B9522394F}" dt="2023-12-11T10:16:47.733" v="558" actId="1076"/>
          <ac:picMkLst>
            <pc:docMk/>
            <pc:sldMk cId="0" sldId="358"/>
            <ac:picMk id="8" creationId="{7A72CA9B-8C6D-8810-5F92-6DBAE838A770}"/>
          </ac:picMkLst>
        </pc:picChg>
        <pc:picChg chg="del">
          <ac:chgData name="ahmat elyar" userId="eb8cacdd24db801d" providerId="LiveId" clId="{934F220B-5D14-4E83-B010-089B9522394F}" dt="2023-12-10T10:00:16.497" v="97" actId="478"/>
          <ac:picMkLst>
            <pc:docMk/>
            <pc:sldMk cId="0" sldId="358"/>
            <ac:picMk id="47" creationId="{00000000-0000-0000-0000-000000000000}"/>
          </ac:picMkLst>
        </pc:picChg>
      </pc:sldChg>
      <pc:sldChg chg="del">
        <pc:chgData name="ahmat elyar" userId="eb8cacdd24db801d" providerId="LiveId" clId="{934F220B-5D14-4E83-B010-089B9522394F}" dt="2023-12-11T02:03:26.412" v="246" actId="47"/>
        <pc:sldMkLst>
          <pc:docMk/>
          <pc:sldMk cId="0" sldId="364"/>
        </pc:sldMkLst>
      </pc:sldChg>
      <pc:sldChg chg="addSp delSp modSp mod ord">
        <pc:chgData name="ahmat elyar" userId="eb8cacdd24db801d" providerId="LiveId" clId="{934F220B-5D14-4E83-B010-089B9522394F}" dt="2023-12-11T11:16:26.680" v="1287" actId="403"/>
        <pc:sldMkLst>
          <pc:docMk/>
          <pc:sldMk cId="0" sldId="376"/>
        </pc:sldMkLst>
        <pc:spChg chg="mod">
          <ac:chgData name="ahmat elyar" userId="eb8cacdd24db801d" providerId="LiveId" clId="{934F220B-5D14-4E83-B010-089B9522394F}" dt="2023-12-11T10:35:36.973" v="809" actId="947"/>
          <ac:spMkLst>
            <pc:docMk/>
            <pc:sldMk cId="0" sldId="376"/>
            <ac:spMk id="2" creationId="{00000000-0000-0000-0000-000000000000}"/>
          </ac:spMkLst>
        </pc:spChg>
        <pc:spChg chg="add mod">
          <ac:chgData name="ahmat elyar" userId="eb8cacdd24db801d" providerId="LiveId" clId="{934F220B-5D14-4E83-B010-089B9522394F}" dt="2023-12-11T11:16:26.680" v="1287" actId="403"/>
          <ac:spMkLst>
            <pc:docMk/>
            <pc:sldMk cId="0" sldId="376"/>
            <ac:spMk id="4" creationId="{36437E29-EB74-3D38-A09E-379296687F00}"/>
          </ac:spMkLst>
        </pc:spChg>
        <pc:spChg chg="mod">
          <ac:chgData name="ahmat elyar" userId="eb8cacdd24db801d" providerId="LiveId" clId="{934F220B-5D14-4E83-B010-089B9522394F}" dt="2023-12-11T10:35:37.019" v="817" actId="947"/>
          <ac:spMkLst>
            <pc:docMk/>
            <pc:sldMk cId="0" sldId="376"/>
            <ac:spMk id="5" creationId="{00000000-0000-0000-0000-000000000000}"/>
          </ac:spMkLst>
        </pc:spChg>
        <pc:spChg chg="del">
          <ac:chgData name="ahmat elyar" userId="eb8cacdd24db801d" providerId="LiveId" clId="{934F220B-5D14-4E83-B010-089B9522394F}" dt="2023-12-10T09:56:43.693" v="75" actId="478"/>
          <ac:spMkLst>
            <pc:docMk/>
            <pc:sldMk cId="0" sldId="376"/>
            <ac:spMk id="8" creationId="{00000000-0000-0000-0000-000000000000}"/>
          </ac:spMkLst>
        </pc:spChg>
        <pc:spChg chg="del">
          <ac:chgData name="ahmat elyar" userId="eb8cacdd24db801d" providerId="LiveId" clId="{934F220B-5D14-4E83-B010-089B9522394F}" dt="2023-12-10T09:56:43.693" v="75" actId="478"/>
          <ac:spMkLst>
            <pc:docMk/>
            <pc:sldMk cId="0" sldId="376"/>
            <ac:spMk id="9" creationId="{00000000-0000-0000-0000-000000000000}"/>
          </ac:spMkLst>
        </pc:spChg>
        <pc:spChg chg="del">
          <ac:chgData name="ahmat elyar" userId="eb8cacdd24db801d" providerId="LiveId" clId="{934F220B-5D14-4E83-B010-089B9522394F}" dt="2023-12-10T09:56:43.693" v="75" actId="478"/>
          <ac:spMkLst>
            <pc:docMk/>
            <pc:sldMk cId="0" sldId="376"/>
            <ac:spMk id="11" creationId="{00000000-0000-0000-0000-000000000000}"/>
          </ac:spMkLst>
        </pc:spChg>
        <pc:spChg chg="del">
          <ac:chgData name="ahmat elyar" userId="eb8cacdd24db801d" providerId="LiveId" clId="{934F220B-5D14-4E83-B010-089B9522394F}" dt="2023-12-10T09:56:43.693" v="75" actId="478"/>
          <ac:spMkLst>
            <pc:docMk/>
            <pc:sldMk cId="0" sldId="376"/>
            <ac:spMk id="13" creationId="{00000000-0000-0000-0000-000000000000}"/>
          </ac:spMkLst>
        </pc:spChg>
        <pc:spChg chg="del">
          <ac:chgData name="ahmat elyar" userId="eb8cacdd24db801d" providerId="LiveId" clId="{934F220B-5D14-4E83-B010-089B9522394F}" dt="2023-12-10T09:56:43.693" v="75" actId="478"/>
          <ac:spMkLst>
            <pc:docMk/>
            <pc:sldMk cId="0" sldId="376"/>
            <ac:spMk id="15" creationId="{00000000-0000-0000-0000-000000000000}"/>
          </ac:spMkLst>
        </pc:spChg>
        <pc:spChg chg="del">
          <ac:chgData name="ahmat elyar" userId="eb8cacdd24db801d" providerId="LiveId" clId="{934F220B-5D14-4E83-B010-089B9522394F}" dt="2023-12-10T09:56:36.381" v="74" actId="478"/>
          <ac:spMkLst>
            <pc:docMk/>
            <pc:sldMk cId="0" sldId="376"/>
            <ac:spMk id="17" creationId="{00000000-0000-0000-0000-000000000000}"/>
          </ac:spMkLst>
        </pc:spChg>
        <pc:spChg chg="del">
          <ac:chgData name="ahmat elyar" userId="eb8cacdd24db801d" providerId="LiveId" clId="{934F220B-5D14-4E83-B010-089B9522394F}" dt="2023-12-10T09:56:45.200" v="76" actId="478"/>
          <ac:spMkLst>
            <pc:docMk/>
            <pc:sldMk cId="0" sldId="376"/>
            <ac:spMk id="18" creationId="{00000000-0000-0000-0000-000000000000}"/>
          </ac:spMkLst>
        </pc:spChg>
        <pc:picChg chg="del">
          <ac:chgData name="ahmat elyar" userId="eb8cacdd24db801d" providerId="LiveId" clId="{934F220B-5D14-4E83-B010-089B9522394F}" dt="2023-12-10T09:56:35.010" v="72" actId="478"/>
          <ac:picMkLst>
            <pc:docMk/>
            <pc:sldMk cId="0" sldId="376"/>
            <ac:picMk id="7" creationId="{00000000-0000-0000-0000-000000000000}"/>
          </ac:picMkLst>
        </pc:picChg>
        <pc:cxnChg chg="del mod">
          <ac:chgData name="ahmat elyar" userId="eb8cacdd24db801d" providerId="LiveId" clId="{934F220B-5D14-4E83-B010-089B9522394F}" dt="2023-12-10T09:56:43.693" v="75" actId="478"/>
          <ac:cxnSpMkLst>
            <pc:docMk/>
            <pc:sldMk cId="0" sldId="376"/>
            <ac:cxnSpMk id="10" creationId="{00000000-0000-0000-0000-000000000000}"/>
          </ac:cxnSpMkLst>
        </pc:cxnChg>
        <pc:cxnChg chg="del mod">
          <ac:chgData name="ahmat elyar" userId="eb8cacdd24db801d" providerId="LiveId" clId="{934F220B-5D14-4E83-B010-089B9522394F}" dt="2023-12-10T09:56:35.481" v="73" actId="478"/>
          <ac:cxnSpMkLst>
            <pc:docMk/>
            <pc:sldMk cId="0" sldId="376"/>
            <ac:cxnSpMk id="12" creationId="{00000000-0000-0000-0000-000000000000}"/>
          </ac:cxnSpMkLst>
        </pc:cxnChg>
        <pc:cxnChg chg="del mod">
          <ac:chgData name="ahmat elyar" userId="eb8cacdd24db801d" providerId="LiveId" clId="{934F220B-5D14-4E83-B010-089B9522394F}" dt="2023-12-10T09:56:43.693" v="75" actId="478"/>
          <ac:cxnSpMkLst>
            <pc:docMk/>
            <pc:sldMk cId="0" sldId="376"/>
            <ac:cxnSpMk id="14" creationId="{00000000-0000-0000-0000-000000000000}"/>
          </ac:cxnSpMkLst>
        </pc:cxnChg>
        <pc:cxnChg chg="del mod">
          <ac:chgData name="ahmat elyar" userId="eb8cacdd24db801d" providerId="LiveId" clId="{934F220B-5D14-4E83-B010-089B9522394F}" dt="2023-12-10T09:56:43.693" v="75" actId="478"/>
          <ac:cxnSpMkLst>
            <pc:docMk/>
            <pc:sldMk cId="0" sldId="376"/>
            <ac:cxnSpMk id="16" creationId="{00000000-0000-0000-0000-000000000000}"/>
          </ac:cxnSpMkLst>
        </pc:cxnChg>
      </pc:sldChg>
      <pc:sldChg chg="addSp delSp modSp mod">
        <pc:chgData name="ahmat elyar" userId="eb8cacdd24db801d" providerId="LiveId" clId="{934F220B-5D14-4E83-B010-089B9522394F}" dt="2023-12-11T11:16:22.126" v="1286" actId="403"/>
        <pc:sldMkLst>
          <pc:docMk/>
          <pc:sldMk cId="0" sldId="378"/>
        </pc:sldMkLst>
        <pc:spChg chg="del">
          <ac:chgData name="ahmat elyar" userId="eb8cacdd24db801d" providerId="LiveId" clId="{934F220B-5D14-4E83-B010-089B9522394F}" dt="2023-12-10T08:57:39.949" v="37" actId="478"/>
          <ac:spMkLst>
            <pc:docMk/>
            <pc:sldMk cId="0" sldId="378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6:22.126" v="1286" actId="403"/>
          <ac:spMkLst>
            <pc:docMk/>
            <pc:sldMk cId="0" sldId="378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6.950" v="804" actId="947"/>
          <ac:spMkLst>
            <pc:docMk/>
            <pc:sldMk cId="0" sldId="378"/>
            <ac:spMk id="5" creationId="{00000000-0000-0000-0000-000000000000}"/>
          </ac:spMkLst>
        </pc:spChg>
        <pc:spChg chg="add mod">
          <ac:chgData name="ahmat elyar" userId="eb8cacdd24db801d" providerId="LiveId" clId="{934F220B-5D14-4E83-B010-089B9522394F}" dt="2023-12-11T10:35:36.951" v="805" actId="947"/>
          <ac:spMkLst>
            <pc:docMk/>
            <pc:sldMk cId="0" sldId="378"/>
            <ac:spMk id="7" creationId="{1B49D9A0-CBA1-F1E7-B6A2-FD7CACE455D6}"/>
          </ac:spMkLst>
        </pc:spChg>
        <pc:picChg chg="del">
          <ac:chgData name="ahmat elyar" userId="eb8cacdd24db801d" providerId="LiveId" clId="{934F220B-5D14-4E83-B010-089B9522394F}" dt="2023-12-10T08:26:34.347" v="32" actId="478"/>
          <ac:picMkLst>
            <pc:docMk/>
            <pc:sldMk cId="0" sldId="378"/>
            <ac:picMk id="4" creationId="{00000000-0000-0000-0000-000000000000}"/>
          </ac:picMkLst>
        </pc:picChg>
      </pc:sldChg>
      <pc:sldChg chg="addSp modSp mod modNotesTx">
        <pc:chgData name="ahmat elyar" userId="eb8cacdd24db801d" providerId="LiveId" clId="{934F220B-5D14-4E83-B010-089B9522394F}" dt="2023-12-11T10:35:37.196" v="861" actId="947"/>
        <pc:sldMkLst>
          <pc:docMk/>
          <pc:sldMk cId="0" sldId="379"/>
        </pc:sldMkLst>
        <pc:spChg chg="mod">
          <ac:chgData name="ahmat elyar" userId="eb8cacdd24db801d" providerId="LiveId" clId="{934F220B-5D14-4E83-B010-089B9522394F}" dt="2023-12-11T10:35:37.161" v="853" actId="947"/>
          <ac:spMkLst>
            <pc:docMk/>
            <pc:sldMk cId="0" sldId="379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196" v="861" actId="947"/>
          <ac:spMkLst>
            <pc:docMk/>
            <pc:sldMk cId="0" sldId="379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194" v="860" actId="947"/>
          <ac:spMkLst>
            <pc:docMk/>
            <pc:sldMk cId="0" sldId="379"/>
            <ac:spMk id="5" creationId="{00000000-0000-0000-0000-000000000000}"/>
          </ac:spMkLst>
        </pc:spChg>
        <pc:picChg chg="add mod">
          <ac:chgData name="ahmat elyar" userId="eb8cacdd24db801d" providerId="LiveId" clId="{934F220B-5D14-4E83-B010-089B9522394F}" dt="2023-12-11T10:16:07.695" v="551" actId="1076"/>
          <ac:picMkLst>
            <pc:docMk/>
            <pc:sldMk cId="0" sldId="379"/>
            <ac:picMk id="6" creationId="{611BCFD5-FFEE-1E31-049B-8B86F266C3F3}"/>
          </ac:picMkLst>
        </pc:picChg>
      </pc:sldChg>
      <pc:sldChg chg="modSp del mod">
        <pc:chgData name="ahmat elyar" userId="eb8cacdd24db801d" providerId="LiveId" clId="{934F220B-5D14-4E83-B010-089B9522394F}" dt="2023-12-11T10:49:52.429" v="1015" actId="47"/>
        <pc:sldMkLst>
          <pc:docMk/>
          <pc:sldMk cId="0" sldId="380"/>
        </pc:sldMkLst>
        <pc:spChg chg="mod">
          <ac:chgData name="ahmat elyar" userId="eb8cacdd24db801d" providerId="LiveId" clId="{934F220B-5D14-4E83-B010-089B9522394F}" dt="2023-12-11T10:35:37.257" v="877" actId="947"/>
          <ac:spMkLst>
            <pc:docMk/>
            <pc:sldMk cId="0" sldId="380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289" v="885" actId="947"/>
          <ac:spMkLst>
            <pc:docMk/>
            <pc:sldMk cId="0" sldId="380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282" v="882" actId="947"/>
          <ac:spMkLst>
            <pc:docMk/>
            <pc:sldMk cId="0" sldId="380"/>
            <ac:spMk id="5" creationId="{00000000-0000-0000-0000-000000000000}"/>
          </ac:spMkLst>
        </pc:spChg>
      </pc:sldChg>
      <pc:sldChg chg="del">
        <pc:chgData name="ahmat elyar" userId="eb8cacdd24db801d" providerId="LiveId" clId="{934F220B-5D14-4E83-B010-089B9522394F}" dt="2023-12-11T02:03:41.229" v="252" actId="47"/>
        <pc:sldMkLst>
          <pc:docMk/>
          <pc:sldMk cId="0" sldId="382"/>
        </pc:sldMkLst>
      </pc:sldChg>
      <pc:sldChg chg="del">
        <pc:chgData name="ahmat elyar" userId="eb8cacdd24db801d" providerId="LiveId" clId="{934F220B-5D14-4E83-B010-089B9522394F}" dt="2023-12-11T02:03:26.983" v="247" actId="47"/>
        <pc:sldMkLst>
          <pc:docMk/>
          <pc:sldMk cId="0" sldId="383"/>
        </pc:sldMkLst>
      </pc:sldChg>
      <pc:sldChg chg="add del">
        <pc:chgData name="ahmat elyar" userId="eb8cacdd24db801d" providerId="LiveId" clId="{934F220B-5D14-4E83-B010-089B9522394F}" dt="2023-12-11T02:03:38.432" v="250" actId="47"/>
        <pc:sldMkLst>
          <pc:docMk/>
          <pc:sldMk cId="0" sldId="384"/>
        </pc:sldMkLst>
      </pc:sldChg>
      <pc:sldChg chg="del">
        <pc:chgData name="ahmat elyar" userId="eb8cacdd24db801d" providerId="LiveId" clId="{934F220B-5D14-4E83-B010-089B9522394F}" dt="2023-12-11T02:03:39.434" v="251" actId="47"/>
        <pc:sldMkLst>
          <pc:docMk/>
          <pc:sldMk cId="0" sldId="385"/>
        </pc:sldMkLst>
      </pc:sldChg>
      <pc:sldChg chg="modSp add del mod">
        <pc:chgData name="ahmat elyar" userId="eb8cacdd24db801d" providerId="LiveId" clId="{934F220B-5D14-4E83-B010-089B9522394F}" dt="2023-12-11T10:28:16.057" v="632" actId="47"/>
        <pc:sldMkLst>
          <pc:docMk/>
          <pc:sldMk cId="0" sldId="386"/>
        </pc:sldMkLst>
        <pc:spChg chg="mod">
          <ac:chgData name="ahmat elyar" userId="eb8cacdd24db801d" providerId="LiveId" clId="{934F220B-5D14-4E83-B010-089B9522394F}" dt="2023-12-10T12:16:17.948" v="166"/>
          <ac:spMkLst>
            <pc:docMk/>
            <pc:sldMk cId="0" sldId="386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26:00.786" v="602" actId="20577"/>
          <ac:spMkLst>
            <pc:docMk/>
            <pc:sldMk cId="0" sldId="386"/>
            <ac:spMk id="3" creationId="{00000000-0000-0000-0000-000000000000}"/>
          </ac:spMkLst>
        </pc:spChg>
      </pc:sldChg>
      <pc:sldChg chg="modSp mod">
        <pc:chgData name="ahmat elyar" userId="eb8cacdd24db801d" providerId="LiveId" clId="{934F220B-5D14-4E83-B010-089B9522394F}" dt="2023-12-11T11:09:36.917" v="1115" actId="2710"/>
        <pc:sldMkLst>
          <pc:docMk/>
          <pc:sldMk cId="0" sldId="400"/>
        </pc:sldMkLst>
        <pc:spChg chg="mod">
          <ac:chgData name="ahmat elyar" userId="eb8cacdd24db801d" providerId="LiveId" clId="{934F220B-5D14-4E83-B010-089B9522394F}" dt="2023-12-11T11:09:36.917" v="1115" actId="2710"/>
          <ac:spMkLst>
            <pc:docMk/>
            <pc:sldMk cId="0" sldId="400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584" v="957" actId="947"/>
          <ac:spMkLst>
            <pc:docMk/>
            <pc:sldMk cId="0" sldId="400"/>
            <ac:spMk id="5" creationId="{00000000-0000-0000-0000-000000000000}"/>
          </ac:spMkLst>
        </pc:spChg>
      </pc:sldChg>
      <pc:sldChg chg="del">
        <pc:chgData name="ahmat elyar" userId="eb8cacdd24db801d" providerId="LiveId" clId="{934F220B-5D14-4E83-B010-089B9522394F}" dt="2023-12-11T02:03:25.364" v="245" actId="47"/>
        <pc:sldMkLst>
          <pc:docMk/>
          <pc:sldMk cId="0" sldId="402"/>
        </pc:sldMkLst>
      </pc:sldChg>
      <pc:sldChg chg="del">
        <pc:chgData name="ahmat elyar" userId="eb8cacdd24db801d" providerId="LiveId" clId="{934F220B-5D14-4E83-B010-089B9522394F}" dt="2023-12-11T02:03:42.597" v="253" actId="47"/>
        <pc:sldMkLst>
          <pc:docMk/>
          <pc:sldMk cId="0" sldId="403"/>
        </pc:sldMkLst>
      </pc:sldChg>
      <pc:sldChg chg="addSp delSp modSp add mod ord">
        <pc:chgData name="ahmat elyar" userId="eb8cacdd24db801d" providerId="LiveId" clId="{934F220B-5D14-4E83-B010-089B9522394F}" dt="2023-12-11T10:35:37.140" v="849" actId="947"/>
        <pc:sldMkLst>
          <pc:docMk/>
          <pc:sldMk cId="1171618889" sldId="404"/>
        </pc:sldMkLst>
        <pc:spChg chg="mod">
          <ac:chgData name="ahmat elyar" userId="eb8cacdd24db801d" providerId="LiveId" clId="{934F220B-5D14-4E83-B010-089B9522394F}" dt="2023-12-11T10:35:37.084" v="833" actId="947"/>
          <ac:spMkLst>
            <pc:docMk/>
            <pc:sldMk cId="1171618889" sldId="404"/>
            <ac:spMk id="2" creationId="{00000000-0000-0000-0000-000000000000}"/>
          </ac:spMkLst>
        </pc:spChg>
        <pc:spChg chg="del mod">
          <ac:chgData name="ahmat elyar" userId="eb8cacdd24db801d" providerId="LiveId" clId="{934F220B-5D14-4E83-B010-089B9522394F}" dt="2023-12-11T10:05:52.918" v="496" actId="478"/>
          <ac:spMkLst>
            <pc:docMk/>
            <pc:sldMk cId="1171618889" sldId="404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137" v="847" actId="947"/>
          <ac:spMkLst>
            <pc:docMk/>
            <pc:sldMk cId="1171618889" sldId="404"/>
            <ac:spMk id="5" creationId="{00000000-0000-0000-0000-000000000000}"/>
          </ac:spMkLst>
        </pc:spChg>
        <pc:spChg chg="del">
          <ac:chgData name="ahmat elyar" userId="eb8cacdd24db801d" providerId="LiveId" clId="{934F220B-5D14-4E83-B010-089B9522394F}" dt="2023-12-10T10:06:45.699" v="106" actId="478"/>
          <ac:spMkLst>
            <pc:docMk/>
            <pc:sldMk cId="1171618889" sldId="404"/>
            <ac:spMk id="6" creationId="{DEC3BFE6-D377-252F-1748-2CD459DF0FFF}"/>
          </ac:spMkLst>
        </pc:spChg>
        <pc:spChg chg="add mod">
          <ac:chgData name="ahmat elyar" userId="eb8cacdd24db801d" providerId="LiveId" clId="{934F220B-5D14-4E83-B010-089B9522394F}" dt="2023-12-11T10:35:37.138" v="848" actId="947"/>
          <ac:spMkLst>
            <pc:docMk/>
            <pc:sldMk cId="1171618889" sldId="404"/>
            <ac:spMk id="7" creationId="{F607C66E-7A2A-04F8-2E17-1FA567EAE1EA}"/>
          </ac:spMkLst>
        </pc:spChg>
        <pc:spChg chg="add mod">
          <ac:chgData name="ahmat elyar" userId="eb8cacdd24db801d" providerId="LiveId" clId="{934F220B-5D14-4E83-B010-089B9522394F}" dt="2023-12-11T10:35:37.140" v="849" actId="947"/>
          <ac:spMkLst>
            <pc:docMk/>
            <pc:sldMk cId="1171618889" sldId="404"/>
            <ac:spMk id="9" creationId="{8B7835ED-2F5B-CB65-9B04-BB54B6E8C93A}"/>
          </ac:spMkLst>
        </pc:spChg>
        <pc:spChg chg="add mod">
          <ac:chgData name="ahmat elyar" userId="eb8cacdd24db801d" providerId="LiveId" clId="{934F220B-5D14-4E83-B010-089B9522394F}" dt="2023-12-11T10:35:37.134" v="845" actId="947"/>
          <ac:spMkLst>
            <pc:docMk/>
            <pc:sldMk cId="1171618889" sldId="404"/>
            <ac:spMk id="11" creationId="{FAE6B1D4-73F6-1494-938B-B32EEFC92C2E}"/>
          </ac:spMkLst>
        </pc:spChg>
        <pc:picChg chg="add mod">
          <ac:chgData name="ahmat elyar" userId="eb8cacdd24db801d" providerId="LiveId" clId="{934F220B-5D14-4E83-B010-089B9522394F}" dt="2023-12-11T10:06:14.602" v="501" actId="1076"/>
          <ac:picMkLst>
            <pc:docMk/>
            <pc:sldMk cId="1171618889" sldId="404"/>
            <ac:picMk id="2050" creationId="{6F84BF18-3860-A229-CC09-7BFEC9A889EC}"/>
          </ac:picMkLst>
        </pc:picChg>
      </pc:sldChg>
      <pc:sldChg chg="delSp modSp add del mod">
        <pc:chgData name="ahmat elyar" userId="eb8cacdd24db801d" providerId="LiveId" clId="{934F220B-5D14-4E83-B010-089B9522394F}" dt="2023-12-11T10:24:01.336" v="591" actId="47"/>
        <pc:sldMkLst>
          <pc:docMk/>
          <pc:sldMk cId="4221929885" sldId="405"/>
        </pc:sldMkLst>
        <pc:spChg chg="mod">
          <ac:chgData name="ahmat elyar" userId="eb8cacdd24db801d" providerId="LiveId" clId="{934F220B-5D14-4E83-B010-089B9522394F}" dt="2023-12-10T11:52:13.963" v="122"/>
          <ac:spMkLst>
            <pc:docMk/>
            <pc:sldMk cId="4221929885" sldId="405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23:31.638" v="590" actId="20577"/>
          <ac:spMkLst>
            <pc:docMk/>
            <pc:sldMk cId="4221929885" sldId="405"/>
            <ac:spMk id="3" creationId="{00000000-0000-0000-0000-000000000000}"/>
          </ac:spMkLst>
        </pc:spChg>
        <pc:spChg chg="del mod">
          <ac:chgData name="ahmat elyar" userId="eb8cacdd24db801d" providerId="LiveId" clId="{934F220B-5D14-4E83-B010-089B9522394F}" dt="2023-12-10T11:51:54.688" v="117"/>
          <ac:spMkLst>
            <pc:docMk/>
            <pc:sldMk cId="4221929885" sldId="405"/>
            <ac:spMk id="7" creationId="{F607C66E-7A2A-04F8-2E17-1FA567EAE1EA}"/>
          </ac:spMkLst>
        </pc:spChg>
      </pc:sldChg>
      <pc:sldChg chg="modSp add mod ord">
        <pc:chgData name="ahmat elyar" userId="eb8cacdd24db801d" providerId="LiveId" clId="{934F220B-5D14-4E83-B010-089B9522394F}" dt="2023-12-11T10:51:13.964" v="1030"/>
        <pc:sldMkLst>
          <pc:docMk/>
          <pc:sldMk cId="450464469" sldId="406"/>
        </pc:sldMkLst>
        <pc:spChg chg="mod">
          <ac:chgData name="ahmat elyar" userId="eb8cacdd24db801d" providerId="LiveId" clId="{934F220B-5D14-4E83-B010-089B9522394F}" dt="2023-12-11T10:50:51.836" v="1022" actId="1076"/>
          <ac:spMkLst>
            <pc:docMk/>
            <pc:sldMk cId="450464469" sldId="406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51:13.964" v="1030"/>
          <ac:spMkLst>
            <pc:docMk/>
            <pc:sldMk cId="450464469" sldId="406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239" v="872" actId="947"/>
          <ac:spMkLst>
            <pc:docMk/>
            <pc:sldMk cId="450464469" sldId="406"/>
            <ac:spMk id="5" creationId="{00000000-0000-0000-0000-000000000000}"/>
          </ac:spMkLst>
        </pc:spChg>
      </pc:sldChg>
      <pc:sldChg chg="addSp delSp modSp add del mod">
        <pc:chgData name="ahmat elyar" userId="eb8cacdd24db801d" providerId="LiveId" clId="{934F220B-5D14-4E83-B010-089B9522394F}" dt="2023-12-11T10:45:36.514" v="1004" actId="1076"/>
        <pc:sldMkLst>
          <pc:docMk/>
          <pc:sldMk cId="3633600547" sldId="407"/>
        </pc:sldMkLst>
        <pc:spChg chg="mod">
          <ac:chgData name="ahmat elyar" userId="eb8cacdd24db801d" providerId="LiveId" clId="{934F220B-5D14-4E83-B010-089B9522394F}" dt="2023-12-11T10:37:55.491" v="977"/>
          <ac:spMkLst>
            <pc:docMk/>
            <pc:sldMk cId="3633600547" sldId="407"/>
            <ac:spMk id="2" creationId="{00000000-0000-0000-0000-000000000000}"/>
          </ac:spMkLst>
        </pc:spChg>
        <pc:spChg chg="del">
          <ac:chgData name="ahmat elyar" userId="eb8cacdd24db801d" providerId="LiveId" clId="{934F220B-5D14-4E83-B010-089B9522394F}" dt="2023-12-11T09:08:55.663" v="277"/>
          <ac:spMkLst>
            <pc:docMk/>
            <pc:sldMk cId="3633600547" sldId="407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337" v="896" actId="947"/>
          <ac:spMkLst>
            <pc:docMk/>
            <pc:sldMk cId="3633600547" sldId="407"/>
            <ac:spMk id="5" creationId="{00000000-0000-0000-0000-000000000000}"/>
          </ac:spMkLst>
        </pc:spChg>
        <pc:spChg chg="add mod">
          <ac:chgData name="ahmat elyar" userId="eb8cacdd24db801d" providerId="LiveId" clId="{934F220B-5D14-4E83-B010-089B9522394F}" dt="2023-12-11T10:45:34.895" v="1003" actId="1076"/>
          <ac:spMkLst>
            <pc:docMk/>
            <pc:sldMk cId="3633600547" sldId="407"/>
            <ac:spMk id="6" creationId="{51CFBA56-B036-D95A-87E5-9DC8B26E8085}"/>
          </ac:spMkLst>
        </pc:spChg>
        <pc:picChg chg="add mod">
          <ac:chgData name="ahmat elyar" userId="eb8cacdd24db801d" providerId="LiveId" clId="{934F220B-5D14-4E83-B010-089B9522394F}" dt="2023-12-11T10:45:36.514" v="1004" actId="1076"/>
          <ac:picMkLst>
            <pc:docMk/>
            <pc:sldMk cId="3633600547" sldId="407"/>
            <ac:picMk id="1026" creationId="{677CE462-DEB7-DB3A-88C0-C28821D1AA49}"/>
          </ac:picMkLst>
        </pc:picChg>
      </pc:sldChg>
      <pc:sldChg chg="modSp add mod">
        <pc:chgData name="ahmat elyar" userId="eb8cacdd24db801d" providerId="LiveId" clId="{934F220B-5D14-4E83-B010-089B9522394F}" dt="2023-12-11T11:15:17.243" v="1280" actId="1076"/>
        <pc:sldMkLst>
          <pc:docMk/>
          <pc:sldMk cId="3825350212" sldId="408"/>
        </pc:sldMkLst>
        <pc:spChg chg="mod">
          <ac:chgData name="ahmat elyar" userId="eb8cacdd24db801d" providerId="LiveId" clId="{934F220B-5D14-4E83-B010-089B9522394F}" dt="2023-12-11T10:57:41.061" v="1037"/>
          <ac:spMkLst>
            <pc:docMk/>
            <pc:sldMk cId="3825350212" sldId="408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5:17.243" v="1280" actId="1076"/>
          <ac:spMkLst>
            <pc:docMk/>
            <pc:sldMk cId="3825350212" sldId="408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381" v="907" actId="947"/>
          <ac:spMkLst>
            <pc:docMk/>
            <pc:sldMk cId="3825350212" sldId="408"/>
            <ac:spMk id="5" creationId="{00000000-0000-0000-0000-000000000000}"/>
          </ac:spMkLst>
        </pc:spChg>
      </pc:sldChg>
      <pc:sldChg chg="modSp add mod ord">
        <pc:chgData name="ahmat elyar" userId="eb8cacdd24db801d" providerId="LiveId" clId="{934F220B-5D14-4E83-B010-089B9522394F}" dt="2023-12-11T11:10:14.224" v="1127"/>
        <pc:sldMkLst>
          <pc:docMk/>
          <pc:sldMk cId="812706268" sldId="409"/>
        </pc:sldMkLst>
        <pc:spChg chg="mod">
          <ac:chgData name="ahmat elyar" userId="eb8cacdd24db801d" providerId="LiveId" clId="{934F220B-5D14-4E83-B010-089B9522394F}" dt="2023-12-11T11:10:10.378" v="1125"/>
          <ac:spMkLst>
            <pc:docMk/>
            <pc:sldMk cId="812706268" sldId="409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09:49.778" v="1117" actId="1076"/>
          <ac:spMkLst>
            <pc:docMk/>
            <pc:sldMk cId="812706268" sldId="409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440" v="921" actId="947"/>
          <ac:spMkLst>
            <pc:docMk/>
            <pc:sldMk cId="812706268" sldId="409"/>
            <ac:spMk id="5" creationId="{00000000-0000-0000-0000-000000000000}"/>
          </ac:spMkLst>
        </pc:spChg>
      </pc:sldChg>
      <pc:sldChg chg="modSp add del mod">
        <pc:chgData name="ahmat elyar" userId="eb8cacdd24db801d" providerId="LiveId" clId="{934F220B-5D14-4E83-B010-089B9522394F}" dt="2023-12-11T11:10:06.780" v="1123" actId="47"/>
        <pc:sldMkLst>
          <pc:docMk/>
          <pc:sldMk cId="2100045247" sldId="410"/>
        </pc:sldMkLst>
        <pc:spChg chg="mod">
          <ac:chgData name="ahmat elyar" userId="eb8cacdd24db801d" providerId="LiveId" clId="{934F220B-5D14-4E83-B010-089B9522394F}" dt="2023-12-11T10:35:37.457" v="925" actId="947"/>
          <ac:spMkLst>
            <pc:docMk/>
            <pc:sldMk cId="2100045247" sldId="410"/>
            <ac:spMk id="2" creationId="{00000000-0000-0000-0000-000000000000}"/>
          </ac:spMkLst>
        </pc:spChg>
        <pc:spChg chg="mod">
          <ac:chgData name="ahmat elyar" userId="eb8cacdd24db801d" providerId="LiveId" clId="{934F220B-5D14-4E83-B010-089B9522394F}" dt="2023-12-11T11:10:00.889" v="1122" actId="20577"/>
          <ac:spMkLst>
            <pc:docMk/>
            <pc:sldMk cId="2100045247" sldId="410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35:37.489" v="932" actId="947"/>
          <ac:spMkLst>
            <pc:docMk/>
            <pc:sldMk cId="2100045247" sldId="410"/>
            <ac:spMk id="5" creationId="{00000000-0000-0000-0000-000000000000}"/>
          </ac:spMkLst>
        </pc:spChg>
      </pc:sldChg>
      <pc:sldChg chg="addSp delSp modSp add mod">
        <pc:chgData name="ahmat elyar" userId="eb8cacdd24db801d" providerId="LiveId" clId="{934F220B-5D14-4E83-B010-089B9522394F}" dt="2023-12-11T11:15:09.992" v="1278" actId="1076"/>
        <pc:sldMkLst>
          <pc:docMk/>
          <pc:sldMk cId="3658546314" sldId="410"/>
        </pc:sldMkLst>
        <pc:spChg chg="mod">
          <ac:chgData name="ahmat elyar" userId="eb8cacdd24db801d" providerId="LiveId" clId="{934F220B-5D14-4E83-B010-089B9522394F}" dt="2023-12-11T11:13:14.486" v="1186"/>
          <ac:spMkLst>
            <pc:docMk/>
            <pc:sldMk cId="3658546314" sldId="410"/>
            <ac:spMk id="2" creationId="{00000000-0000-0000-0000-000000000000}"/>
          </ac:spMkLst>
        </pc:spChg>
        <pc:spChg chg="del">
          <ac:chgData name="ahmat elyar" userId="eb8cacdd24db801d" providerId="LiveId" clId="{934F220B-5D14-4E83-B010-089B9522394F}" dt="2023-12-11T11:13:02.732" v="1178" actId="478"/>
          <ac:spMkLst>
            <pc:docMk/>
            <pc:sldMk cId="3658546314" sldId="410"/>
            <ac:spMk id="3" creationId="{00000000-0000-0000-0000-000000000000}"/>
          </ac:spMkLst>
        </pc:spChg>
        <pc:spChg chg="add del mod">
          <ac:chgData name="ahmat elyar" userId="eb8cacdd24db801d" providerId="LiveId" clId="{934F220B-5D14-4E83-B010-089B9522394F}" dt="2023-12-11T11:13:05.841" v="1180" actId="478"/>
          <ac:spMkLst>
            <pc:docMk/>
            <pc:sldMk cId="3658546314" sldId="410"/>
            <ac:spMk id="6" creationId="{07A8C262-556A-A776-AFF8-3DE1D6B864D2}"/>
          </ac:spMkLst>
        </pc:spChg>
        <pc:spChg chg="add mod">
          <ac:chgData name="ahmat elyar" userId="eb8cacdd24db801d" providerId="LiveId" clId="{934F220B-5D14-4E83-B010-089B9522394F}" dt="2023-12-11T11:15:09.992" v="1278" actId="1076"/>
          <ac:spMkLst>
            <pc:docMk/>
            <pc:sldMk cId="3658546314" sldId="410"/>
            <ac:spMk id="8" creationId="{86DC0B21-EEBF-2D4F-5E5B-1699B3AF9B37}"/>
          </ac:spMkLst>
        </pc:spChg>
        <pc:picChg chg="add mod">
          <ac:chgData name="ahmat elyar" userId="eb8cacdd24db801d" providerId="LiveId" clId="{934F220B-5D14-4E83-B010-089B9522394F}" dt="2023-12-11T11:13:17.078" v="1187" actId="1076"/>
          <ac:picMkLst>
            <pc:docMk/>
            <pc:sldMk cId="3658546314" sldId="410"/>
            <ac:picMk id="3074" creationId="{0A6A02CE-2E7A-09BB-80C1-3CF99A7BD7A7}"/>
          </ac:picMkLst>
        </pc:picChg>
      </pc:sldChg>
      <pc:sldChg chg="modSp add del mod">
        <pc:chgData name="ahmat elyar" userId="eb8cacdd24db801d" providerId="LiveId" clId="{934F220B-5D14-4E83-B010-089B9522394F}" dt="2023-12-11T10:15:23.611" v="543" actId="47"/>
        <pc:sldMkLst>
          <pc:docMk/>
          <pc:sldMk cId="10841233" sldId="411"/>
        </pc:sldMkLst>
        <pc:spChg chg="mod">
          <ac:chgData name="ahmat elyar" userId="eb8cacdd24db801d" providerId="LiveId" clId="{934F220B-5D14-4E83-B010-089B9522394F}" dt="2023-12-10T13:12:32.097" v="211"/>
          <ac:spMkLst>
            <pc:docMk/>
            <pc:sldMk cId="10841233" sldId="411"/>
            <ac:spMk id="3" creationId="{00000000-0000-0000-0000-000000000000}"/>
          </ac:spMkLst>
        </pc:spChg>
      </pc:sldChg>
      <pc:sldChg chg="modSp new del mod">
        <pc:chgData name="ahmat elyar" userId="eb8cacdd24db801d" providerId="LiveId" clId="{934F220B-5D14-4E83-B010-089B9522394F}" dt="2023-12-11T10:26:45.481" v="603" actId="47"/>
        <pc:sldMkLst>
          <pc:docMk/>
          <pc:sldMk cId="1499659521" sldId="412"/>
        </pc:sldMkLst>
        <pc:spChg chg="mod">
          <ac:chgData name="ahmat elyar" userId="eb8cacdd24db801d" providerId="LiveId" clId="{934F220B-5D14-4E83-B010-089B9522394F}" dt="2023-12-10T14:03:31.026" v="220"/>
          <ac:spMkLst>
            <pc:docMk/>
            <pc:sldMk cId="1499659521" sldId="412"/>
            <ac:spMk id="4" creationId="{CD5291AC-1808-AEC8-D999-8AD665EC733D}"/>
          </ac:spMkLst>
        </pc:spChg>
        <pc:spChg chg="mod">
          <ac:chgData name="ahmat elyar" userId="eb8cacdd24db801d" providerId="LiveId" clId="{934F220B-5D14-4E83-B010-089B9522394F}" dt="2023-12-10T13:53:59.295" v="214"/>
          <ac:spMkLst>
            <pc:docMk/>
            <pc:sldMk cId="1499659521" sldId="412"/>
            <ac:spMk id="5" creationId="{680BE4CF-08B9-F635-4758-B8E83149D890}"/>
          </ac:spMkLst>
        </pc:spChg>
      </pc:sldChg>
      <pc:sldChg chg="delSp modSp new del mod">
        <pc:chgData name="ahmat elyar" userId="eb8cacdd24db801d" providerId="LiveId" clId="{934F220B-5D14-4E83-B010-089B9522394F}" dt="2023-12-11T10:13:53.572" v="542" actId="47"/>
        <pc:sldMkLst>
          <pc:docMk/>
          <pc:sldMk cId="1374480550" sldId="413"/>
        </pc:sldMkLst>
        <pc:spChg chg="mod">
          <ac:chgData name="ahmat elyar" userId="eb8cacdd24db801d" providerId="LiveId" clId="{934F220B-5D14-4E83-B010-089B9522394F}" dt="2023-12-11T10:12:53.994" v="531" actId="21"/>
          <ac:spMkLst>
            <pc:docMk/>
            <pc:sldMk cId="1374480550" sldId="413"/>
            <ac:spMk id="4" creationId="{09B34EFF-286B-6D9B-2EE0-E80B2C156AE3}"/>
          </ac:spMkLst>
        </pc:spChg>
        <pc:spChg chg="del">
          <ac:chgData name="ahmat elyar" userId="eb8cacdd24db801d" providerId="LiveId" clId="{934F220B-5D14-4E83-B010-089B9522394F}" dt="2023-12-10T14:56:20.294" v="241" actId="478"/>
          <ac:spMkLst>
            <pc:docMk/>
            <pc:sldMk cId="1374480550" sldId="413"/>
            <ac:spMk id="5" creationId="{F2DAA8E9-D516-7187-0B3A-33D9CC59F004}"/>
          </ac:spMkLst>
        </pc:spChg>
      </pc:sldChg>
      <pc:sldChg chg="addSp delSp modSp add del mod">
        <pc:chgData name="ahmat elyar" userId="eb8cacdd24db801d" providerId="LiveId" clId="{934F220B-5D14-4E83-B010-089B9522394F}" dt="2023-12-11T10:00:21.872" v="472" actId="47"/>
        <pc:sldMkLst>
          <pc:docMk/>
          <pc:sldMk cId="1367165212" sldId="414"/>
        </pc:sldMkLst>
        <pc:spChg chg="del">
          <ac:chgData name="ahmat elyar" userId="eb8cacdd24db801d" providerId="LiveId" clId="{934F220B-5D14-4E83-B010-089B9522394F}" dt="2023-12-11T08:29:13.837" v="266" actId="478"/>
          <ac:spMkLst>
            <pc:docMk/>
            <pc:sldMk cId="1367165212" sldId="414"/>
            <ac:spMk id="3" creationId="{00000000-0000-0000-0000-000000000000}"/>
          </ac:spMkLst>
        </pc:spChg>
        <pc:spChg chg="mod">
          <ac:chgData name="ahmat elyar" userId="eb8cacdd24db801d" providerId="LiveId" clId="{934F220B-5D14-4E83-B010-089B9522394F}" dt="2023-12-11T10:00:19.776" v="471" actId="6549"/>
          <ac:spMkLst>
            <pc:docMk/>
            <pc:sldMk cId="1367165212" sldId="414"/>
            <ac:spMk id="6" creationId="{DEC3BFE6-D377-252F-1748-2CD459DF0FFF}"/>
          </ac:spMkLst>
        </pc:spChg>
        <pc:spChg chg="add del mod">
          <ac:chgData name="ahmat elyar" userId="eb8cacdd24db801d" providerId="LiveId" clId="{934F220B-5D14-4E83-B010-089B9522394F}" dt="2023-12-11T08:29:36.744" v="272" actId="478"/>
          <ac:spMkLst>
            <pc:docMk/>
            <pc:sldMk cId="1367165212" sldId="414"/>
            <ac:spMk id="7" creationId="{8E302978-7B3C-CB48-BE50-98FDD0C4960F}"/>
          </ac:spMkLst>
        </pc:spChg>
        <pc:picChg chg="del">
          <ac:chgData name="ahmat elyar" userId="eb8cacdd24db801d" providerId="LiveId" clId="{934F220B-5D14-4E83-B010-089B9522394F}" dt="2023-12-11T08:29:26.174" v="270" actId="478"/>
          <ac:picMkLst>
            <pc:docMk/>
            <pc:sldMk cId="1367165212" sldId="414"/>
            <ac:picMk id="8" creationId="{7A72CA9B-8C6D-8810-5F92-6DBAE838A770}"/>
          </ac:picMkLst>
        </pc:picChg>
      </pc:sldChg>
      <pc:sldChg chg="modSp new del mod">
        <pc:chgData name="ahmat elyar" userId="eb8cacdd24db801d" providerId="LiveId" clId="{934F220B-5D14-4E83-B010-089B9522394F}" dt="2023-12-11T09:39:24.463" v="323" actId="680"/>
        <pc:sldMkLst>
          <pc:docMk/>
          <pc:sldMk cId="784784916" sldId="415"/>
        </pc:sldMkLst>
        <pc:spChg chg="mod">
          <ac:chgData name="ahmat elyar" userId="eb8cacdd24db801d" providerId="LiveId" clId="{934F220B-5D14-4E83-B010-089B9522394F}" dt="2023-12-11T09:39:23.868" v="322"/>
          <ac:spMkLst>
            <pc:docMk/>
            <pc:sldMk cId="784784916" sldId="415"/>
            <ac:spMk id="4" creationId="{6D0D2D2D-65D5-F6C2-C87D-2F54BA721306}"/>
          </ac:spMkLst>
        </pc:spChg>
      </pc:sldChg>
      <pc:sldChg chg="modSp new del mod">
        <pc:chgData name="ahmat elyar" userId="eb8cacdd24db801d" providerId="LiveId" clId="{934F220B-5D14-4E83-B010-089B9522394F}" dt="2023-12-11T10:52:40.478" v="1032" actId="47"/>
        <pc:sldMkLst>
          <pc:docMk/>
          <pc:sldMk cId="3604555253" sldId="415"/>
        </pc:sldMkLst>
        <pc:spChg chg="mod">
          <ac:chgData name="ahmat elyar" userId="eb8cacdd24db801d" providerId="LiveId" clId="{934F220B-5D14-4E83-B010-089B9522394F}" dt="2023-12-11T10:35:37.506" v="937" actId="947"/>
          <ac:spMkLst>
            <pc:docMk/>
            <pc:sldMk cId="3604555253" sldId="415"/>
            <ac:spMk id="2" creationId="{730D81F7-4F5C-49A7-81FB-4BE7C70BBD99}"/>
          </ac:spMkLst>
        </pc:spChg>
        <pc:spChg chg="mod">
          <ac:chgData name="ahmat elyar" userId="eb8cacdd24db801d" providerId="LiveId" clId="{934F220B-5D14-4E83-B010-089B9522394F}" dt="2023-12-11T10:35:37.560" v="949" actId="947"/>
          <ac:spMkLst>
            <pc:docMk/>
            <pc:sldMk cId="3604555253" sldId="415"/>
            <ac:spMk id="3" creationId="{F5DAD5DA-6312-D115-6DA8-BCBD16DDA19C}"/>
          </ac:spMkLst>
        </pc:spChg>
        <pc:spChg chg="mod">
          <ac:chgData name="ahmat elyar" userId="eb8cacdd24db801d" providerId="LiveId" clId="{934F220B-5D14-4E83-B010-089B9522394F}" dt="2023-12-11T10:35:37.568" v="953" actId="947"/>
          <ac:spMkLst>
            <pc:docMk/>
            <pc:sldMk cId="3604555253" sldId="415"/>
            <ac:spMk id="4" creationId="{93F65B26-2258-9E31-52BC-13A50D155BAA}"/>
          </ac:spMkLst>
        </pc:spChg>
        <pc:spChg chg="mod">
          <ac:chgData name="ahmat elyar" userId="eb8cacdd24db801d" providerId="LiveId" clId="{934F220B-5D14-4E83-B010-089B9522394F}" dt="2023-12-11T10:35:37.564" v="951" actId="947"/>
          <ac:spMkLst>
            <pc:docMk/>
            <pc:sldMk cId="3604555253" sldId="415"/>
            <ac:spMk id="5" creationId="{9BD7D472-4443-51A1-0417-7C4D90D7D3FB}"/>
          </ac:spMkLst>
        </pc:spChg>
        <pc:spChg chg="mod">
          <ac:chgData name="ahmat elyar" userId="eb8cacdd24db801d" providerId="LiveId" clId="{934F220B-5D14-4E83-B010-089B9522394F}" dt="2023-12-11T10:35:37.565" v="952" actId="947"/>
          <ac:spMkLst>
            <pc:docMk/>
            <pc:sldMk cId="3604555253" sldId="415"/>
            <ac:spMk id="6" creationId="{436E82ED-A990-7CDB-BE51-93864DA1D831}"/>
          </ac:spMkLst>
        </pc:spChg>
      </pc:sldChg>
    </pc:docChg>
  </pc:docChgLst>
  <pc:docChgLst>
    <pc:chgData name="ahmat elyar" userId="eb8cacdd24db801d" providerId="LiveId" clId="{B9C5C8B8-9FC4-46EC-9998-F87FF8499B2F}"/>
    <pc:docChg chg="undo redo custSel addSld delSld modSld sldOrd">
      <pc:chgData name="ahmat elyar" userId="eb8cacdd24db801d" providerId="LiveId" clId="{B9C5C8B8-9FC4-46EC-9998-F87FF8499B2F}" dt="2024-04-22T11:03:18.171" v="2978" actId="947"/>
      <pc:docMkLst>
        <pc:docMk/>
      </pc:docMkLst>
      <pc:sldChg chg="modSp mod">
        <pc:chgData name="ahmat elyar" userId="eb8cacdd24db801d" providerId="LiveId" clId="{B9C5C8B8-9FC4-46EC-9998-F87FF8499B2F}" dt="2024-04-22T11:03:18.171" v="2978" actId="947"/>
        <pc:sldMkLst>
          <pc:docMk/>
          <pc:sldMk cId="0" sldId="340"/>
        </pc:sldMkLst>
        <pc:spChg chg="mod">
          <ac:chgData name="ahmat elyar" userId="eb8cacdd24db801d" providerId="LiveId" clId="{B9C5C8B8-9FC4-46EC-9998-F87FF8499B2F}" dt="2024-04-22T11:03:18.171" v="2978" actId="947"/>
          <ac:spMkLst>
            <pc:docMk/>
            <pc:sldMk cId="0" sldId="340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8.141" v="2970" actId="947"/>
          <ac:spMkLst>
            <pc:docMk/>
            <pc:sldMk cId="0" sldId="340"/>
            <ac:spMk id="4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8.170" v="2977" actId="947"/>
          <ac:spMkLst>
            <pc:docMk/>
            <pc:sldMk cId="0" sldId="340"/>
            <ac:spMk id="6" creationId="{00000000-0000-0000-0000-000000000000}"/>
          </ac:spMkLst>
        </pc:spChg>
      </pc:sldChg>
      <pc:sldChg chg="modSp mod">
        <pc:chgData name="ahmat elyar" userId="eb8cacdd24db801d" providerId="LiveId" clId="{B9C5C8B8-9FC4-46EC-9998-F87FF8499B2F}" dt="2024-04-22T11:03:17.223" v="2750" actId="947"/>
        <pc:sldMkLst>
          <pc:docMk/>
          <pc:sldMk cId="0" sldId="345"/>
        </pc:sldMkLst>
        <pc:spChg chg="mod">
          <ac:chgData name="ahmat elyar" userId="eb8cacdd24db801d" providerId="LiveId" clId="{B9C5C8B8-9FC4-46EC-9998-F87FF8499B2F}" dt="2024-04-22T11:03:17.064" v="2705" actId="947"/>
          <ac:spMkLst>
            <pc:docMk/>
            <pc:sldMk cId="0" sldId="345"/>
            <ac:spMk id="2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062" v="2703" actId="947"/>
          <ac:spMkLst>
            <pc:docMk/>
            <pc:sldMk cId="0" sldId="345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017" v="2690" actId="947"/>
          <ac:spMkLst>
            <pc:docMk/>
            <pc:sldMk cId="0" sldId="345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046" v="2694" actId="947"/>
          <ac:spMkLst>
            <pc:docMk/>
            <pc:sldMk cId="0" sldId="345"/>
            <ac:spMk id="50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071" v="2710" actId="947"/>
          <ac:spMkLst>
            <pc:docMk/>
            <pc:sldMk cId="0" sldId="345"/>
            <ac:spMk id="51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086" v="2714" actId="947"/>
          <ac:spMkLst>
            <pc:docMk/>
            <pc:sldMk cId="0" sldId="345"/>
            <ac:spMk id="52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097" v="2718" actId="947"/>
          <ac:spMkLst>
            <pc:docMk/>
            <pc:sldMk cId="0" sldId="345"/>
            <ac:spMk id="53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114" v="2722" actId="947"/>
          <ac:spMkLst>
            <pc:docMk/>
            <pc:sldMk cId="0" sldId="345"/>
            <ac:spMk id="5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129" v="2726" actId="947"/>
          <ac:spMkLst>
            <pc:docMk/>
            <pc:sldMk cId="0" sldId="345"/>
            <ac:spMk id="56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149" v="2730" actId="947"/>
          <ac:spMkLst>
            <pc:docMk/>
            <pc:sldMk cId="0" sldId="345"/>
            <ac:spMk id="58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164" v="2734" actId="947"/>
          <ac:spMkLst>
            <pc:docMk/>
            <pc:sldMk cId="0" sldId="345"/>
            <ac:spMk id="59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180" v="2738" actId="947"/>
          <ac:spMkLst>
            <pc:docMk/>
            <pc:sldMk cId="0" sldId="345"/>
            <ac:spMk id="61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193" v="2742" actId="947"/>
          <ac:spMkLst>
            <pc:docMk/>
            <pc:sldMk cId="0" sldId="345"/>
            <ac:spMk id="62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211" v="2746" actId="947"/>
          <ac:spMkLst>
            <pc:docMk/>
            <pc:sldMk cId="0" sldId="345"/>
            <ac:spMk id="64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223" v="2750" actId="947"/>
          <ac:spMkLst>
            <pc:docMk/>
            <pc:sldMk cId="0" sldId="345"/>
            <ac:spMk id="6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066" v="2706" actId="947"/>
          <ac:spMkLst>
            <pc:docMk/>
            <pc:sldMk cId="0" sldId="345"/>
            <ac:spMk id="71" creationId="{00000000-0000-0000-0000-000000000000}"/>
          </ac:spMkLst>
        </pc:spChg>
      </pc:sldChg>
      <pc:sldChg chg="modSp mod">
        <pc:chgData name="ahmat elyar" userId="eb8cacdd24db801d" providerId="LiveId" clId="{B9C5C8B8-9FC4-46EC-9998-F87FF8499B2F}" dt="2024-04-22T11:03:17.001" v="2686" actId="947"/>
        <pc:sldMkLst>
          <pc:docMk/>
          <pc:sldMk cId="0" sldId="347"/>
        </pc:sldMkLst>
        <pc:spChg chg="mod">
          <ac:chgData name="ahmat elyar" userId="eb8cacdd24db801d" providerId="LiveId" clId="{B9C5C8B8-9FC4-46EC-9998-F87FF8499B2F}" dt="2024-04-22T11:03:16.967" v="2678" actId="947"/>
          <ac:spMkLst>
            <pc:docMk/>
            <pc:sldMk cId="0" sldId="347"/>
            <ac:spMk id="2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001" v="2686" actId="947"/>
          <ac:spMkLst>
            <pc:docMk/>
            <pc:sldMk cId="0" sldId="347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" v="2685" actId="947"/>
          <ac:spMkLst>
            <pc:docMk/>
            <pc:sldMk cId="0" sldId="347"/>
            <ac:spMk id="4" creationId="{00000000-0000-0000-0000-000000000000}"/>
          </ac:spMkLst>
        </pc:spChg>
      </pc:sldChg>
      <pc:sldChg chg="modSp mod">
        <pc:chgData name="ahmat elyar" userId="eb8cacdd24db801d" providerId="LiveId" clId="{B9C5C8B8-9FC4-46EC-9998-F87FF8499B2F}" dt="2024-04-22T11:03:17.455" v="2814" actId="947"/>
        <pc:sldMkLst>
          <pc:docMk/>
          <pc:sldMk cId="0" sldId="357"/>
        </pc:sldMkLst>
        <pc:spChg chg="mod">
          <ac:chgData name="ahmat elyar" userId="eb8cacdd24db801d" providerId="LiveId" clId="{B9C5C8B8-9FC4-46EC-9998-F87FF8499B2F}" dt="2024-04-22T11:03:17.258" v="2754" actId="947"/>
          <ac:spMkLst>
            <pc:docMk/>
            <pc:sldMk cId="0" sldId="357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429" v="2800" actId="947"/>
          <ac:spMkLst>
            <pc:docMk/>
            <pc:sldMk cId="0" sldId="357"/>
            <ac:spMk id="12" creationId="{F2C1D5E9-1A37-07E1-E747-AC202862F4CA}"/>
          </ac:spMkLst>
        </pc:spChg>
        <pc:spChg chg="mod">
          <ac:chgData name="ahmat elyar" userId="eb8cacdd24db801d" providerId="LiveId" clId="{B9C5C8B8-9FC4-46EC-9998-F87FF8499B2F}" dt="2024-04-22T11:03:17.451" v="2811" actId="947"/>
          <ac:spMkLst>
            <pc:docMk/>
            <pc:sldMk cId="0" sldId="357"/>
            <ac:spMk id="14" creationId="{25014381-A547-BC06-72FB-AF5E3D4660E4}"/>
          </ac:spMkLst>
        </pc:spChg>
        <pc:spChg chg="mod">
          <ac:chgData name="ahmat elyar" userId="eb8cacdd24db801d" providerId="LiveId" clId="{B9C5C8B8-9FC4-46EC-9998-F87FF8499B2F}" dt="2024-04-22T11:03:17.439" v="2804" actId="947"/>
          <ac:spMkLst>
            <pc:docMk/>
            <pc:sldMk cId="0" sldId="357"/>
            <ac:spMk id="15" creationId="{2D16BE38-74A7-5746-7A9C-CAF6D01197F5}"/>
          </ac:spMkLst>
        </pc:spChg>
        <pc:spChg chg="mod">
          <ac:chgData name="ahmat elyar" userId="eb8cacdd24db801d" providerId="LiveId" clId="{B9C5C8B8-9FC4-46EC-9998-F87FF8499B2F}" dt="2024-04-22T11:03:17.454" v="2813" actId="947"/>
          <ac:spMkLst>
            <pc:docMk/>
            <pc:sldMk cId="0" sldId="357"/>
            <ac:spMk id="16" creationId="{BB06B05B-7002-4C27-E6AD-5ADC9FAE7891}"/>
          </ac:spMkLst>
        </pc:spChg>
        <pc:spChg chg="mod">
          <ac:chgData name="ahmat elyar" userId="eb8cacdd24db801d" providerId="LiveId" clId="{B9C5C8B8-9FC4-46EC-9998-F87FF8499B2F}" dt="2024-04-22T11:03:17.447" v="2810" actId="947"/>
          <ac:spMkLst>
            <pc:docMk/>
            <pc:sldMk cId="0" sldId="357"/>
            <ac:spMk id="17" creationId="{045C9679-C974-8A75-EF21-3118344659E8}"/>
          </ac:spMkLst>
        </pc:spChg>
        <pc:spChg chg="mod">
          <ac:chgData name="ahmat elyar" userId="eb8cacdd24db801d" providerId="LiveId" clId="{B9C5C8B8-9FC4-46EC-9998-F87FF8499B2F}" dt="2024-04-22T11:03:17.443" v="2806" actId="947"/>
          <ac:spMkLst>
            <pc:docMk/>
            <pc:sldMk cId="0" sldId="357"/>
            <ac:spMk id="18" creationId="{5E64C937-E1FC-71FE-955F-933802A41FF9}"/>
          </ac:spMkLst>
        </pc:spChg>
        <pc:spChg chg="mod">
          <ac:chgData name="ahmat elyar" userId="eb8cacdd24db801d" providerId="LiveId" clId="{B9C5C8B8-9FC4-46EC-9998-F87FF8499B2F}" dt="2024-04-22T11:03:17.445" v="2808" actId="947"/>
          <ac:spMkLst>
            <pc:docMk/>
            <pc:sldMk cId="0" sldId="357"/>
            <ac:spMk id="19" creationId="{1DCA52FF-6F2A-11E8-A5D9-323936BC5463}"/>
          </ac:spMkLst>
        </pc:spChg>
        <pc:spChg chg="mod">
          <ac:chgData name="ahmat elyar" userId="eb8cacdd24db801d" providerId="LiveId" clId="{B9C5C8B8-9FC4-46EC-9998-F87FF8499B2F}" dt="2024-04-22T11:03:17.446" v="2809" actId="947"/>
          <ac:spMkLst>
            <pc:docMk/>
            <pc:sldMk cId="0" sldId="357"/>
            <ac:spMk id="20" creationId="{D4016740-92D8-978D-05E6-0BBFE928DC82}"/>
          </ac:spMkLst>
        </pc:spChg>
        <pc:spChg chg="mod">
          <ac:chgData name="ahmat elyar" userId="eb8cacdd24db801d" providerId="LiveId" clId="{B9C5C8B8-9FC4-46EC-9998-F87FF8499B2F}" dt="2024-04-22T11:03:17.455" v="2814" actId="947"/>
          <ac:spMkLst>
            <pc:docMk/>
            <pc:sldMk cId="0" sldId="357"/>
            <ac:spMk id="21" creationId="{75A64CEE-28B4-BB94-0E60-F51676861BA3}"/>
          </ac:spMkLst>
        </pc:spChg>
        <pc:spChg chg="mod">
          <ac:chgData name="ahmat elyar" userId="eb8cacdd24db801d" providerId="LiveId" clId="{B9C5C8B8-9FC4-46EC-9998-F87FF8499B2F}" dt="2024-04-22T11:03:17.441" v="2805" actId="947"/>
          <ac:spMkLst>
            <pc:docMk/>
            <pc:sldMk cId="0" sldId="357"/>
            <ac:spMk id="22" creationId="{AEE35C35-5790-6EC3-A11D-59DED93EB728}"/>
          </ac:spMkLst>
        </pc:spChg>
        <pc:spChg chg="mod">
          <ac:chgData name="ahmat elyar" userId="eb8cacdd24db801d" providerId="LiveId" clId="{B9C5C8B8-9FC4-46EC-9998-F87FF8499B2F}" dt="2024-04-22T11:03:17.415" v="2791" actId="947"/>
          <ac:spMkLst>
            <pc:docMk/>
            <pc:sldMk cId="0" sldId="357"/>
            <ac:spMk id="23" creationId="{3E4B2DA4-C3C2-0039-04F2-541D6C362495}"/>
          </ac:spMkLst>
        </pc:spChg>
        <pc:spChg chg="mod">
          <ac:chgData name="ahmat elyar" userId="eb8cacdd24db801d" providerId="LiveId" clId="{B9C5C8B8-9FC4-46EC-9998-F87FF8499B2F}" dt="2024-04-22T11:03:17.453" v="2812" actId="947"/>
          <ac:spMkLst>
            <pc:docMk/>
            <pc:sldMk cId="0" sldId="357"/>
            <ac:spMk id="24" creationId="{AF4034C1-D012-4A94-1E93-89FEBD5171B6}"/>
          </ac:spMkLst>
        </pc:spChg>
        <pc:spChg chg="mod">
          <ac:chgData name="ahmat elyar" userId="eb8cacdd24db801d" providerId="LiveId" clId="{B9C5C8B8-9FC4-46EC-9998-F87FF8499B2F}" dt="2024-04-22T11:03:17.435" v="2802" actId="947"/>
          <ac:spMkLst>
            <pc:docMk/>
            <pc:sldMk cId="0" sldId="357"/>
            <ac:spMk id="25" creationId="{2E0E3DC9-258A-BF44-283C-9BD01724D64F}"/>
          </ac:spMkLst>
        </pc:spChg>
        <pc:spChg chg="mod">
          <ac:chgData name="ahmat elyar" userId="eb8cacdd24db801d" providerId="LiveId" clId="{B9C5C8B8-9FC4-46EC-9998-F87FF8499B2F}" dt="2024-04-22T11:03:17.444" v="2807" actId="947"/>
          <ac:spMkLst>
            <pc:docMk/>
            <pc:sldMk cId="0" sldId="357"/>
            <ac:spMk id="26" creationId="{A4724D43-6894-4BB0-FAD1-863DA2A738F7}"/>
          </ac:spMkLst>
        </pc:spChg>
        <pc:spChg chg="mod">
          <ac:chgData name="ahmat elyar" userId="eb8cacdd24db801d" providerId="LiveId" clId="{B9C5C8B8-9FC4-46EC-9998-F87FF8499B2F}" dt="2024-04-22T11:03:17.424" v="2797" actId="947"/>
          <ac:spMkLst>
            <pc:docMk/>
            <pc:sldMk cId="0" sldId="357"/>
            <ac:spMk id="27" creationId="{B7E53318-64C7-3321-D956-5FE1E8E592BD}"/>
          </ac:spMkLst>
        </pc:spChg>
        <pc:picChg chg="mod">
          <ac:chgData name="ahmat elyar" userId="eb8cacdd24db801d" providerId="LiveId" clId="{B9C5C8B8-9FC4-46EC-9998-F87FF8499B2F}" dt="2024-04-22T06:51:36.691" v="1277" actId="14861"/>
          <ac:picMkLst>
            <pc:docMk/>
            <pc:sldMk cId="0" sldId="357"/>
            <ac:picMk id="13" creationId="{9145C60A-3927-9E3A-9930-7CD06D8F8396}"/>
          </ac:picMkLst>
        </pc:picChg>
      </pc:sldChg>
      <pc:sldChg chg="del">
        <pc:chgData name="ahmat elyar" userId="eb8cacdd24db801d" providerId="LiveId" clId="{B9C5C8B8-9FC4-46EC-9998-F87FF8499B2F}" dt="2024-04-22T03:43:24.142" v="427" actId="47"/>
        <pc:sldMkLst>
          <pc:docMk/>
          <pc:sldMk cId="0" sldId="358"/>
        </pc:sldMkLst>
      </pc:sldChg>
      <pc:sldChg chg="modSp del mod">
        <pc:chgData name="ahmat elyar" userId="eb8cacdd24db801d" providerId="LiveId" clId="{B9C5C8B8-9FC4-46EC-9998-F87FF8499B2F}" dt="2024-04-22T03:43:23.123" v="426" actId="47"/>
        <pc:sldMkLst>
          <pc:docMk/>
          <pc:sldMk cId="0" sldId="376"/>
        </pc:sldMkLst>
        <pc:spChg chg="mod">
          <ac:chgData name="ahmat elyar" userId="eb8cacdd24db801d" providerId="LiveId" clId="{B9C5C8B8-9FC4-46EC-9998-F87FF8499B2F}" dt="2024-04-21T12:59:31.593" v="142"/>
          <ac:spMkLst>
            <pc:docMk/>
            <pc:sldMk cId="0" sldId="376"/>
            <ac:spMk id="2" creationId="{00000000-0000-0000-0000-000000000000}"/>
          </ac:spMkLst>
        </pc:spChg>
        <pc:spChg chg="mod">
          <ac:chgData name="ahmat elyar" userId="eb8cacdd24db801d" providerId="LiveId" clId="{B9C5C8B8-9FC4-46EC-9998-F87FF8499B2F}" dt="2024-04-21T12:59:24.614" v="141"/>
          <ac:spMkLst>
            <pc:docMk/>
            <pc:sldMk cId="0" sldId="376"/>
            <ac:spMk id="4" creationId="{36437E29-EB74-3D38-A09E-379296687F00}"/>
          </ac:spMkLst>
        </pc:spChg>
      </pc:sldChg>
      <pc:sldChg chg="addSp modSp mod">
        <pc:chgData name="ahmat elyar" userId="eb8cacdd24db801d" providerId="LiveId" clId="{B9C5C8B8-9FC4-46EC-9998-F87FF8499B2F}" dt="2024-04-22T11:03:17.528" v="2830" actId="947"/>
        <pc:sldMkLst>
          <pc:docMk/>
          <pc:sldMk cId="0" sldId="378"/>
        </pc:sldMkLst>
        <pc:spChg chg="mod">
          <ac:chgData name="ahmat elyar" userId="eb8cacdd24db801d" providerId="LiveId" clId="{B9C5C8B8-9FC4-46EC-9998-F87FF8499B2F}" dt="2024-04-22T11:03:17.485" v="2818" actId="947"/>
          <ac:spMkLst>
            <pc:docMk/>
            <pc:sldMk cId="0" sldId="378"/>
            <ac:spMk id="3" creationId="{00000000-0000-0000-0000-000000000000}"/>
          </ac:spMkLst>
        </pc:spChg>
        <pc:spChg chg="add mod">
          <ac:chgData name="ahmat elyar" userId="eb8cacdd24db801d" providerId="LiveId" clId="{B9C5C8B8-9FC4-46EC-9998-F87FF8499B2F}" dt="2024-04-22T11:03:17.528" v="2830" actId="947"/>
          <ac:spMkLst>
            <pc:docMk/>
            <pc:sldMk cId="0" sldId="378"/>
            <ac:spMk id="4" creationId="{8E5A4A06-1017-D62E-1A34-0A6BA7B0E17E}"/>
          </ac:spMkLst>
        </pc:spChg>
        <pc:spChg chg="mod">
          <ac:chgData name="ahmat elyar" userId="eb8cacdd24db801d" providerId="LiveId" clId="{B9C5C8B8-9FC4-46EC-9998-F87FF8499B2F}" dt="2024-04-22T11:03:17.526" v="2829" actId="947"/>
          <ac:spMkLst>
            <pc:docMk/>
            <pc:sldMk cId="0" sldId="378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526" v="2828" actId="947"/>
          <ac:spMkLst>
            <pc:docMk/>
            <pc:sldMk cId="0" sldId="378"/>
            <ac:spMk id="7" creationId="{1B49D9A0-CBA1-F1E7-B6A2-FD7CACE455D6}"/>
          </ac:spMkLst>
        </pc:spChg>
        <pc:picChg chg="add mod modCrop">
          <ac:chgData name="ahmat elyar" userId="eb8cacdd24db801d" providerId="LiveId" clId="{B9C5C8B8-9FC4-46EC-9998-F87FF8499B2F}" dt="2024-04-22T09:52:05.768" v="1942" actId="1076"/>
          <ac:picMkLst>
            <pc:docMk/>
            <pc:sldMk cId="0" sldId="378"/>
            <ac:picMk id="8" creationId="{AAE5045B-66C3-AF10-FA0D-DB1EFC0E946C}"/>
          </ac:picMkLst>
        </pc:picChg>
      </pc:sldChg>
      <pc:sldChg chg="del">
        <pc:chgData name="ahmat elyar" userId="eb8cacdd24db801d" providerId="LiveId" clId="{B9C5C8B8-9FC4-46EC-9998-F87FF8499B2F}" dt="2024-04-22T03:43:33.331" v="429" actId="47"/>
        <pc:sldMkLst>
          <pc:docMk/>
          <pc:sldMk cId="0" sldId="379"/>
        </pc:sldMkLst>
      </pc:sldChg>
      <pc:sldChg chg="del">
        <pc:chgData name="ahmat elyar" userId="eb8cacdd24db801d" providerId="LiveId" clId="{B9C5C8B8-9FC4-46EC-9998-F87FF8499B2F}" dt="2024-04-22T03:43:37.469" v="434" actId="47"/>
        <pc:sldMkLst>
          <pc:docMk/>
          <pc:sldMk cId="0" sldId="400"/>
        </pc:sldMkLst>
      </pc:sldChg>
      <pc:sldChg chg="del">
        <pc:chgData name="ahmat elyar" userId="eb8cacdd24db801d" providerId="LiveId" clId="{B9C5C8B8-9FC4-46EC-9998-F87FF8499B2F}" dt="2024-04-22T03:43:32.237" v="428" actId="47"/>
        <pc:sldMkLst>
          <pc:docMk/>
          <pc:sldMk cId="1171618889" sldId="404"/>
        </pc:sldMkLst>
      </pc:sldChg>
      <pc:sldChg chg="del">
        <pc:chgData name="ahmat elyar" userId="eb8cacdd24db801d" providerId="LiveId" clId="{B9C5C8B8-9FC4-46EC-9998-F87FF8499B2F}" dt="2024-04-22T03:43:34.251" v="430" actId="47"/>
        <pc:sldMkLst>
          <pc:docMk/>
          <pc:sldMk cId="450464469" sldId="406"/>
        </pc:sldMkLst>
      </pc:sldChg>
      <pc:sldChg chg="del">
        <pc:chgData name="ahmat elyar" userId="eb8cacdd24db801d" providerId="LiveId" clId="{B9C5C8B8-9FC4-46EC-9998-F87FF8499B2F}" dt="2024-04-22T03:43:34.967" v="431" actId="47"/>
        <pc:sldMkLst>
          <pc:docMk/>
          <pc:sldMk cId="3633600547" sldId="407"/>
        </pc:sldMkLst>
      </pc:sldChg>
      <pc:sldChg chg="del">
        <pc:chgData name="ahmat elyar" userId="eb8cacdd24db801d" providerId="LiveId" clId="{B9C5C8B8-9FC4-46EC-9998-F87FF8499B2F}" dt="2024-04-22T03:43:35.717" v="432" actId="47"/>
        <pc:sldMkLst>
          <pc:docMk/>
          <pc:sldMk cId="3825350212" sldId="408"/>
        </pc:sldMkLst>
      </pc:sldChg>
      <pc:sldChg chg="del">
        <pc:chgData name="ahmat elyar" userId="eb8cacdd24db801d" providerId="LiveId" clId="{B9C5C8B8-9FC4-46EC-9998-F87FF8499B2F}" dt="2024-04-22T03:43:41.515" v="435" actId="47"/>
        <pc:sldMkLst>
          <pc:docMk/>
          <pc:sldMk cId="812706268" sldId="409"/>
        </pc:sldMkLst>
      </pc:sldChg>
      <pc:sldChg chg="del">
        <pc:chgData name="ahmat elyar" userId="eb8cacdd24db801d" providerId="LiveId" clId="{B9C5C8B8-9FC4-46EC-9998-F87FF8499B2F}" dt="2024-04-22T03:43:36.338" v="433" actId="47"/>
        <pc:sldMkLst>
          <pc:docMk/>
          <pc:sldMk cId="3658546314" sldId="410"/>
        </pc:sldMkLst>
      </pc:sldChg>
      <pc:sldChg chg="addSp delSp modSp add mod">
        <pc:chgData name="ahmat elyar" userId="eb8cacdd24db801d" providerId="LiveId" clId="{B9C5C8B8-9FC4-46EC-9998-F87FF8499B2F}" dt="2024-04-22T11:03:17.900" v="2898"/>
        <pc:sldMkLst>
          <pc:docMk/>
          <pc:sldMk cId="2274133327" sldId="411"/>
        </pc:sldMkLst>
        <pc:spChg chg="add del mod">
          <ac:chgData name="ahmat elyar" userId="eb8cacdd24db801d" providerId="LiveId" clId="{B9C5C8B8-9FC4-46EC-9998-F87FF8499B2F}" dt="2024-04-22T08:27:32.612" v="1503" actId="478"/>
          <ac:spMkLst>
            <pc:docMk/>
            <pc:sldMk cId="2274133327" sldId="411"/>
            <ac:spMk id="2" creationId="{EA9FF53E-CDC4-1434-B411-B92166785711}"/>
          </ac:spMkLst>
        </pc:spChg>
        <pc:spChg chg="mod">
          <ac:chgData name="ahmat elyar" userId="eb8cacdd24db801d" providerId="LiveId" clId="{B9C5C8B8-9FC4-46EC-9998-F87FF8499B2F}" dt="2024-04-22T11:03:17.865" v="2886" actId="947"/>
          <ac:spMkLst>
            <pc:docMk/>
            <pc:sldMk cId="2274133327" sldId="411"/>
            <ac:spMk id="3" creationId="{00000000-0000-0000-0000-000000000000}"/>
          </ac:spMkLst>
        </pc:spChg>
        <pc:spChg chg="add mod">
          <ac:chgData name="ahmat elyar" userId="eb8cacdd24db801d" providerId="LiveId" clId="{B9C5C8B8-9FC4-46EC-9998-F87FF8499B2F}" dt="2024-04-22T11:03:17.900" v="2898"/>
          <ac:spMkLst>
            <pc:docMk/>
            <pc:sldMk cId="2274133327" sldId="411"/>
            <ac:spMk id="4" creationId="{8DD40E87-A446-636E-CC92-D75B4BAAB80D}"/>
          </ac:spMkLst>
        </pc:spChg>
        <pc:spChg chg="mod">
          <ac:chgData name="ahmat elyar" userId="eb8cacdd24db801d" providerId="LiveId" clId="{B9C5C8B8-9FC4-46EC-9998-F87FF8499B2F}" dt="2024-04-22T11:03:17.899" v="2896" actId="947"/>
          <ac:spMkLst>
            <pc:docMk/>
            <pc:sldMk cId="2274133327" sldId="411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900" v="2897" actId="947"/>
          <ac:spMkLst>
            <pc:docMk/>
            <pc:sldMk cId="2274133327" sldId="411"/>
            <ac:spMk id="7" creationId="{1B49D9A0-CBA1-F1E7-B6A2-FD7CACE455D6}"/>
          </ac:spMkLst>
        </pc:spChg>
        <pc:picChg chg="add mod modCrop">
          <ac:chgData name="ahmat elyar" userId="eb8cacdd24db801d" providerId="LiveId" clId="{B9C5C8B8-9FC4-46EC-9998-F87FF8499B2F}" dt="2024-04-22T08:28:08.500" v="1513" actId="1076"/>
          <ac:picMkLst>
            <pc:docMk/>
            <pc:sldMk cId="2274133327" sldId="411"/>
            <ac:picMk id="6" creationId="{8C9C9919-EC57-C0D7-F314-7B5042AC8856}"/>
          </ac:picMkLst>
        </pc:picChg>
      </pc:sldChg>
      <pc:sldChg chg="addSp modSp add mod">
        <pc:chgData name="ahmat elyar" userId="eb8cacdd24db801d" providerId="LiveId" clId="{B9C5C8B8-9FC4-46EC-9998-F87FF8499B2F}" dt="2024-04-22T11:03:17.582" v="2842" actId="947"/>
        <pc:sldMkLst>
          <pc:docMk/>
          <pc:sldMk cId="2452879940" sldId="412"/>
        </pc:sldMkLst>
        <pc:spChg chg="mod">
          <ac:chgData name="ahmat elyar" userId="eb8cacdd24db801d" providerId="LiveId" clId="{B9C5C8B8-9FC4-46EC-9998-F87FF8499B2F}" dt="2024-04-22T11:03:17.543" v="2834" actId="947"/>
          <ac:spMkLst>
            <pc:docMk/>
            <pc:sldMk cId="2452879940" sldId="412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582" v="2842" actId="947"/>
          <ac:spMkLst>
            <pc:docMk/>
            <pc:sldMk cId="2452879940" sldId="412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581" v="2841" actId="947"/>
          <ac:spMkLst>
            <pc:docMk/>
            <pc:sldMk cId="2452879940" sldId="412"/>
            <ac:spMk id="7" creationId="{1B49D9A0-CBA1-F1E7-B6A2-FD7CACE455D6}"/>
          </ac:spMkLst>
        </pc:spChg>
        <pc:picChg chg="add mod">
          <ac:chgData name="ahmat elyar" userId="eb8cacdd24db801d" providerId="LiveId" clId="{B9C5C8B8-9FC4-46EC-9998-F87FF8499B2F}" dt="2024-04-22T09:38:35.710" v="1780" actId="1076"/>
          <ac:picMkLst>
            <pc:docMk/>
            <pc:sldMk cId="2452879940" sldId="412"/>
            <ac:picMk id="1026" creationId="{3DB820D0-0531-47C1-9082-E70CB7957B64}"/>
          </ac:picMkLst>
        </pc:picChg>
      </pc:sldChg>
      <pc:sldChg chg="addSp modSp add mod ord">
        <pc:chgData name="ahmat elyar" userId="eb8cacdd24db801d" providerId="LiveId" clId="{B9C5C8B8-9FC4-46EC-9998-F87FF8499B2F}" dt="2024-04-22T11:03:17.769" v="2870" actId="947"/>
        <pc:sldMkLst>
          <pc:docMk/>
          <pc:sldMk cId="4214929520" sldId="413"/>
        </pc:sldMkLst>
        <pc:spChg chg="mod">
          <ac:chgData name="ahmat elyar" userId="eb8cacdd24db801d" providerId="LiveId" clId="{B9C5C8B8-9FC4-46EC-9998-F87FF8499B2F}" dt="2024-04-22T11:03:17.693" v="2858" actId="947"/>
          <ac:spMkLst>
            <pc:docMk/>
            <pc:sldMk cId="4214929520" sldId="413"/>
            <ac:spMk id="3" creationId="{00000000-0000-0000-0000-000000000000}"/>
          </ac:spMkLst>
        </pc:spChg>
        <pc:spChg chg="add mod">
          <ac:chgData name="ahmat elyar" userId="eb8cacdd24db801d" providerId="LiveId" clId="{B9C5C8B8-9FC4-46EC-9998-F87FF8499B2F}" dt="2024-04-22T11:03:17.769" v="2870" actId="947"/>
          <ac:spMkLst>
            <pc:docMk/>
            <pc:sldMk cId="4214929520" sldId="413"/>
            <ac:spMk id="4" creationId="{C95359FF-69B9-CFBB-4D40-3C0B1A6F47D2}"/>
          </ac:spMkLst>
        </pc:spChg>
        <pc:spChg chg="mod">
          <ac:chgData name="ahmat elyar" userId="eb8cacdd24db801d" providerId="LiveId" clId="{B9C5C8B8-9FC4-46EC-9998-F87FF8499B2F}" dt="2024-04-22T11:03:17.766" v="2869" actId="947"/>
          <ac:spMkLst>
            <pc:docMk/>
            <pc:sldMk cId="4214929520" sldId="413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761" v="2867" actId="947"/>
          <ac:spMkLst>
            <pc:docMk/>
            <pc:sldMk cId="4214929520" sldId="413"/>
            <ac:spMk id="7" creationId="{1B49D9A0-CBA1-F1E7-B6A2-FD7CACE455D6}"/>
          </ac:spMkLst>
        </pc:spChg>
        <pc:picChg chg="add mod">
          <ac:chgData name="ahmat elyar" userId="eb8cacdd24db801d" providerId="LiveId" clId="{B9C5C8B8-9FC4-46EC-9998-F87FF8499B2F}" dt="2024-04-22T10:12:15.500" v="2018" actId="1076"/>
          <ac:picMkLst>
            <pc:docMk/>
            <pc:sldMk cId="4214929520" sldId="413"/>
            <ac:picMk id="8" creationId="{7617C340-17E9-BBA2-92C0-1961E8638C8D}"/>
          </ac:picMkLst>
        </pc:picChg>
      </pc:sldChg>
      <pc:sldChg chg="modSp add del mod">
        <pc:chgData name="ahmat elyar" userId="eb8cacdd24db801d" providerId="LiveId" clId="{B9C5C8B8-9FC4-46EC-9998-F87FF8499B2F}" dt="2024-04-22T09:47:44.181" v="1915" actId="47"/>
        <pc:sldMkLst>
          <pc:docMk/>
          <pc:sldMk cId="1919542027" sldId="414"/>
        </pc:sldMkLst>
        <pc:spChg chg="mod">
          <ac:chgData name="ahmat elyar" userId="eb8cacdd24db801d" providerId="LiveId" clId="{B9C5C8B8-9FC4-46EC-9998-F87FF8499B2F}" dt="2024-04-22T06:38:09.335" v="996" actId="947"/>
          <ac:spMkLst>
            <pc:docMk/>
            <pc:sldMk cId="1919542027" sldId="414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364" v="1003" actId="947"/>
          <ac:spMkLst>
            <pc:docMk/>
            <pc:sldMk cId="1919542027" sldId="414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364" v="1004" actId="947"/>
          <ac:spMkLst>
            <pc:docMk/>
            <pc:sldMk cId="1919542027" sldId="414"/>
            <ac:spMk id="7" creationId="{1B49D9A0-CBA1-F1E7-B6A2-FD7CACE455D6}"/>
          </ac:spMkLst>
        </pc:spChg>
      </pc:sldChg>
      <pc:sldChg chg="modSp add del mod">
        <pc:chgData name="ahmat elyar" userId="eb8cacdd24db801d" providerId="LiveId" clId="{B9C5C8B8-9FC4-46EC-9998-F87FF8499B2F}" dt="2024-04-22T10:33:51.874" v="2169" actId="47"/>
        <pc:sldMkLst>
          <pc:docMk/>
          <pc:sldMk cId="3345062896" sldId="415"/>
        </pc:sldMkLst>
        <pc:spChg chg="mod">
          <ac:chgData name="ahmat elyar" userId="eb8cacdd24db801d" providerId="LiveId" clId="{B9C5C8B8-9FC4-46EC-9998-F87FF8499B2F}" dt="2024-04-22T10:33:47.676" v="2168" actId="20577"/>
          <ac:spMkLst>
            <pc:docMk/>
            <pc:sldMk cId="3345062896" sldId="415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493" v="1028" actId="947"/>
          <ac:spMkLst>
            <pc:docMk/>
            <pc:sldMk cId="3345062896" sldId="415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490" v="1026" actId="947"/>
          <ac:spMkLst>
            <pc:docMk/>
            <pc:sldMk cId="3345062896" sldId="415"/>
            <ac:spMk id="7" creationId="{1B49D9A0-CBA1-F1E7-B6A2-FD7CACE455D6}"/>
          </ac:spMkLst>
        </pc:spChg>
      </pc:sldChg>
      <pc:sldChg chg="modSp add del mod">
        <pc:chgData name="ahmat elyar" userId="eb8cacdd24db801d" providerId="LiveId" clId="{B9C5C8B8-9FC4-46EC-9998-F87FF8499B2F}" dt="2024-04-22T10:29:12.078" v="2133" actId="47"/>
        <pc:sldMkLst>
          <pc:docMk/>
          <pc:sldMk cId="3719432983" sldId="416"/>
        </pc:sldMkLst>
        <pc:spChg chg="mod">
          <ac:chgData name="ahmat elyar" userId="eb8cacdd24db801d" providerId="LiveId" clId="{B9C5C8B8-9FC4-46EC-9998-F87FF8499B2F}" dt="2024-04-22T10:28:17.130" v="2116" actId="21"/>
          <ac:spMkLst>
            <pc:docMk/>
            <pc:sldMk cId="3719432983" sldId="416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546" v="1039" actId="947"/>
          <ac:spMkLst>
            <pc:docMk/>
            <pc:sldMk cId="3719432983" sldId="416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547" v="1040" actId="947"/>
          <ac:spMkLst>
            <pc:docMk/>
            <pc:sldMk cId="3719432983" sldId="416"/>
            <ac:spMk id="7" creationId="{1B49D9A0-CBA1-F1E7-B6A2-FD7CACE455D6}"/>
          </ac:spMkLst>
        </pc:spChg>
      </pc:sldChg>
      <pc:sldChg chg="modSp add del mod">
        <pc:chgData name="ahmat elyar" userId="eb8cacdd24db801d" providerId="LiveId" clId="{B9C5C8B8-9FC4-46EC-9998-F87FF8499B2F}" dt="2024-04-22T10:37:32.900" v="2181" actId="47"/>
        <pc:sldMkLst>
          <pc:docMk/>
          <pc:sldMk cId="1553918933" sldId="417"/>
        </pc:sldMkLst>
        <pc:spChg chg="mod">
          <ac:chgData name="ahmat elyar" userId="eb8cacdd24db801d" providerId="LiveId" clId="{B9C5C8B8-9FC4-46EC-9998-F87FF8499B2F}" dt="2024-04-22T10:34:59.517" v="2180" actId="20577"/>
          <ac:spMkLst>
            <pc:docMk/>
            <pc:sldMk cId="1553918933" sldId="417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666" v="1063" actId="947"/>
          <ac:spMkLst>
            <pc:docMk/>
            <pc:sldMk cId="1553918933" sldId="417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0:34:54.336" v="2177" actId="20577"/>
          <ac:spMkLst>
            <pc:docMk/>
            <pc:sldMk cId="1553918933" sldId="417"/>
            <ac:spMk id="7" creationId="{1B49D9A0-CBA1-F1E7-B6A2-FD7CACE455D6}"/>
          </ac:spMkLst>
        </pc:spChg>
      </pc:sldChg>
      <pc:sldChg chg="addSp modSp add mod">
        <pc:chgData name="ahmat elyar" userId="eb8cacdd24db801d" providerId="LiveId" clId="{B9C5C8B8-9FC4-46EC-9998-F87FF8499B2F}" dt="2024-04-22T11:03:17.941" v="2910" actId="947"/>
        <pc:sldMkLst>
          <pc:docMk/>
          <pc:sldMk cId="1467847525" sldId="418"/>
        </pc:sldMkLst>
        <pc:spChg chg="mod">
          <ac:chgData name="ahmat elyar" userId="eb8cacdd24db801d" providerId="LiveId" clId="{B9C5C8B8-9FC4-46EC-9998-F87FF8499B2F}" dt="2024-04-22T11:03:17.911" v="2902" actId="947"/>
          <ac:spMkLst>
            <pc:docMk/>
            <pc:sldMk cId="1467847525" sldId="418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940" v="2909" actId="947"/>
          <ac:spMkLst>
            <pc:docMk/>
            <pc:sldMk cId="1467847525" sldId="418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941" v="2910" actId="947"/>
          <ac:spMkLst>
            <pc:docMk/>
            <pc:sldMk cId="1467847525" sldId="418"/>
            <ac:spMk id="7" creationId="{1B49D9A0-CBA1-F1E7-B6A2-FD7CACE455D6}"/>
          </ac:spMkLst>
        </pc:spChg>
        <pc:picChg chg="add mod">
          <ac:chgData name="ahmat elyar" userId="eb8cacdd24db801d" providerId="LiveId" clId="{B9C5C8B8-9FC4-46EC-9998-F87FF8499B2F}" dt="2024-04-22T08:45:37.478" v="1541" actId="1076"/>
          <ac:picMkLst>
            <pc:docMk/>
            <pc:sldMk cId="1467847525" sldId="418"/>
            <ac:picMk id="4" creationId="{F63CAAFE-FD43-4EB7-6129-9ACB414CB509}"/>
          </ac:picMkLst>
        </pc:picChg>
      </pc:sldChg>
      <pc:sldChg chg="modSp add del mod">
        <pc:chgData name="ahmat elyar" userId="eb8cacdd24db801d" providerId="LiveId" clId="{B9C5C8B8-9FC4-46EC-9998-F87FF8499B2F}" dt="2024-04-22T10:54:06.224" v="2567" actId="47"/>
        <pc:sldMkLst>
          <pc:docMk/>
          <pc:sldMk cId="64422301" sldId="419"/>
        </pc:sldMkLst>
        <pc:spChg chg="mod">
          <ac:chgData name="ahmat elyar" userId="eb8cacdd24db801d" providerId="LiveId" clId="{B9C5C8B8-9FC4-46EC-9998-F87FF8499B2F}" dt="2024-04-22T10:39:03.406" v="2205" actId="13926"/>
          <ac:spMkLst>
            <pc:docMk/>
            <pc:sldMk cId="64422301" sldId="419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778" v="1088" actId="947"/>
          <ac:spMkLst>
            <pc:docMk/>
            <pc:sldMk cId="64422301" sldId="419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776" v="1087" actId="947"/>
          <ac:spMkLst>
            <pc:docMk/>
            <pc:sldMk cId="64422301" sldId="419"/>
            <ac:spMk id="7" creationId="{1B49D9A0-CBA1-F1E7-B6A2-FD7CACE455D6}"/>
          </ac:spMkLst>
        </pc:spChg>
      </pc:sldChg>
      <pc:sldChg chg="modSp add del mod">
        <pc:chgData name="ahmat elyar" userId="eb8cacdd24db801d" providerId="LiveId" clId="{B9C5C8B8-9FC4-46EC-9998-F87FF8499B2F}" dt="2024-04-22T09:02:36.604" v="1550" actId="47"/>
        <pc:sldMkLst>
          <pc:docMk/>
          <pc:sldMk cId="2644842950" sldId="420"/>
        </pc:sldMkLst>
        <pc:spChg chg="mod">
          <ac:chgData name="ahmat elyar" userId="eb8cacdd24db801d" providerId="LiveId" clId="{B9C5C8B8-9FC4-46EC-9998-F87FF8499B2F}" dt="2024-04-22T08:57:41.837" v="1549" actId="20577"/>
          <ac:spMkLst>
            <pc:docMk/>
            <pc:sldMk cId="2644842950" sldId="420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830" v="1099" actId="947"/>
          <ac:spMkLst>
            <pc:docMk/>
            <pc:sldMk cId="2644842950" sldId="420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831" v="1100" actId="947"/>
          <ac:spMkLst>
            <pc:docMk/>
            <pc:sldMk cId="2644842950" sldId="420"/>
            <ac:spMk id="7" creationId="{1B49D9A0-CBA1-F1E7-B6A2-FD7CACE455D6}"/>
          </ac:spMkLst>
        </pc:spChg>
      </pc:sldChg>
      <pc:sldChg chg="modSp add del mod">
        <pc:chgData name="ahmat elyar" userId="eb8cacdd24db801d" providerId="LiveId" clId="{B9C5C8B8-9FC4-46EC-9998-F87FF8499B2F}" dt="2024-04-22T10:54:08.044" v="2568" actId="47"/>
        <pc:sldMkLst>
          <pc:docMk/>
          <pc:sldMk cId="2834646690" sldId="421"/>
        </pc:sldMkLst>
        <pc:spChg chg="mod">
          <ac:chgData name="ahmat elyar" userId="eb8cacdd24db801d" providerId="LiveId" clId="{B9C5C8B8-9FC4-46EC-9998-F87FF8499B2F}" dt="2024-04-22T10:39:32.290" v="2206" actId="20577"/>
          <ac:spMkLst>
            <pc:docMk/>
            <pc:sldMk cId="2834646690" sldId="421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878" v="1112" actId="947"/>
          <ac:spMkLst>
            <pc:docMk/>
            <pc:sldMk cId="2834646690" sldId="421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875" v="1110" actId="947"/>
          <ac:spMkLst>
            <pc:docMk/>
            <pc:sldMk cId="2834646690" sldId="421"/>
            <ac:spMk id="7" creationId="{1B49D9A0-CBA1-F1E7-B6A2-FD7CACE455D6}"/>
          </ac:spMkLst>
        </pc:spChg>
      </pc:sldChg>
      <pc:sldChg chg="modSp add del mod">
        <pc:chgData name="ahmat elyar" userId="eb8cacdd24db801d" providerId="LiveId" clId="{B9C5C8B8-9FC4-46EC-9998-F87FF8499B2F}" dt="2024-04-22T10:31:34.538" v="2160" actId="47"/>
        <pc:sldMkLst>
          <pc:docMk/>
          <pc:sldMk cId="2171492367" sldId="422"/>
        </pc:sldMkLst>
        <pc:spChg chg="mod">
          <ac:chgData name="ahmat elyar" userId="eb8cacdd24db801d" providerId="LiveId" clId="{B9C5C8B8-9FC4-46EC-9998-F87FF8499B2F}" dt="2024-04-22T06:38:09.893" v="1116" actId="947"/>
          <ac:spMkLst>
            <pc:docMk/>
            <pc:sldMk cId="2171492367" sldId="422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923" v="1124" actId="947"/>
          <ac:spMkLst>
            <pc:docMk/>
            <pc:sldMk cId="2171492367" sldId="422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920" v="1122" actId="947"/>
          <ac:spMkLst>
            <pc:docMk/>
            <pc:sldMk cId="2171492367" sldId="422"/>
            <ac:spMk id="7" creationId="{1B49D9A0-CBA1-F1E7-B6A2-FD7CACE455D6}"/>
          </ac:spMkLst>
        </pc:spChg>
      </pc:sldChg>
      <pc:sldChg chg="addSp modSp add del mod">
        <pc:chgData name="ahmat elyar" userId="eb8cacdd24db801d" providerId="LiveId" clId="{B9C5C8B8-9FC4-46EC-9998-F87FF8499B2F}" dt="2024-04-22T10:40:29.545" v="2207" actId="47"/>
        <pc:sldMkLst>
          <pc:docMk/>
          <pc:sldMk cId="1743748568" sldId="423"/>
        </pc:sldMkLst>
        <pc:spChg chg="mod">
          <ac:chgData name="ahmat elyar" userId="eb8cacdd24db801d" providerId="LiveId" clId="{B9C5C8B8-9FC4-46EC-9998-F87FF8499B2F}" dt="2024-04-22T09:32:14.936" v="1647" actId="20577"/>
          <ac:spMkLst>
            <pc:docMk/>
            <pc:sldMk cId="1743748568" sldId="423"/>
            <ac:spMk id="3" creationId="{00000000-0000-0000-0000-000000000000}"/>
          </ac:spMkLst>
        </pc:spChg>
        <pc:spChg chg="add mod">
          <ac:chgData name="ahmat elyar" userId="eb8cacdd24db801d" providerId="LiveId" clId="{B9C5C8B8-9FC4-46EC-9998-F87FF8499B2F}" dt="2024-04-22T09:18:57.433" v="1581" actId="1076"/>
          <ac:spMkLst>
            <pc:docMk/>
            <pc:sldMk cId="1743748568" sldId="423"/>
            <ac:spMk id="4" creationId="{6517C873-FB4E-DDBC-40CA-177C69FEF2AD}"/>
          </ac:spMkLst>
        </pc:spChg>
        <pc:spChg chg="mod">
          <ac:chgData name="ahmat elyar" userId="eb8cacdd24db801d" providerId="LiveId" clId="{B9C5C8B8-9FC4-46EC-9998-F87FF8499B2F}" dt="2024-04-22T06:38:09.972" v="1135" actId="947"/>
          <ac:spMkLst>
            <pc:docMk/>
            <pc:sldMk cId="1743748568" sldId="423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09.974" v="1136" actId="947"/>
          <ac:spMkLst>
            <pc:docMk/>
            <pc:sldMk cId="1743748568" sldId="423"/>
            <ac:spMk id="7" creationId="{1B49D9A0-CBA1-F1E7-B6A2-FD7CACE455D6}"/>
          </ac:spMkLst>
        </pc:spChg>
      </pc:sldChg>
      <pc:sldChg chg="addSp modSp add mod">
        <pc:chgData name="ahmat elyar" userId="eb8cacdd24db801d" providerId="LiveId" clId="{B9C5C8B8-9FC4-46EC-9998-F87FF8499B2F}" dt="2024-04-22T11:03:17.989" v="2922" actId="947"/>
        <pc:sldMkLst>
          <pc:docMk/>
          <pc:sldMk cId="2489602843" sldId="424"/>
        </pc:sldMkLst>
        <pc:spChg chg="mod">
          <ac:chgData name="ahmat elyar" userId="eb8cacdd24db801d" providerId="LiveId" clId="{B9C5C8B8-9FC4-46EC-9998-F87FF8499B2F}" dt="2024-04-22T11:03:17.959" v="2914" actId="947"/>
          <ac:spMkLst>
            <pc:docMk/>
            <pc:sldMk cId="2489602843" sldId="424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988" v="2921" actId="947"/>
          <ac:spMkLst>
            <pc:docMk/>
            <pc:sldMk cId="2489602843" sldId="424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989" v="2922" actId="947"/>
          <ac:spMkLst>
            <pc:docMk/>
            <pc:sldMk cId="2489602843" sldId="424"/>
            <ac:spMk id="7" creationId="{1B49D9A0-CBA1-F1E7-B6A2-FD7CACE455D6}"/>
          </ac:spMkLst>
        </pc:spChg>
        <pc:picChg chg="add mod">
          <ac:chgData name="ahmat elyar" userId="eb8cacdd24db801d" providerId="LiveId" clId="{B9C5C8B8-9FC4-46EC-9998-F87FF8499B2F}" dt="2024-04-22T11:01:44.795" v="2632" actId="1076"/>
          <ac:picMkLst>
            <pc:docMk/>
            <pc:sldMk cId="2489602843" sldId="424"/>
            <ac:picMk id="5122" creationId="{E1C6ECE2-6CB7-DB1F-C7BA-8C1091E549CC}"/>
          </ac:picMkLst>
        </pc:picChg>
      </pc:sldChg>
      <pc:sldChg chg="modSp add del mod">
        <pc:chgData name="ahmat elyar" userId="eb8cacdd24db801d" providerId="LiveId" clId="{B9C5C8B8-9FC4-46EC-9998-F87FF8499B2F}" dt="2024-04-22T10:57:36.068" v="2625" actId="47"/>
        <pc:sldMkLst>
          <pc:docMk/>
          <pc:sldMk cId="1120213758" sldId="425"/>
        </pc:sldMkLst>
        <pc:spChg chg="mod">
          <ac:chgData name="ahmat elyar" userId="eb8cacdd24db801d" providerId="LiveId" clId="{B9C5C8B8-9FC4-46EC-9998-F87FF8499B2F}" dt="2024-04-22T10:57:17.204" v="2624" actId="20577"/>
          <ac:spMkLst>
            <pc:docMk/>
            <pc:sldMk cId="1120213758" sldId="425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10.067" v="1160" actId="947"/>
          <ac:spMkLst>
            <pc:docMk/>
            <pc:sldMk cId="1120213758" sldId="425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06:38:10.066" v="1159" actId="947"/>
          <ac:spMkLst>
            <pc:docMk/>
            <pc:sldMk cId="1120213758" sldId="425"/>
            <ac:spMk id="7" creationId="{1B49D9A0-CBA1-F1E7-B6A2-FD7CACE455D6}"/>
          </ac:spMkLst>
        </pc:spChg>
      </pc:sldChg>
      <pc:sldChg chg="addSp delSp modSp add mod ord">
        <pc:chgData name="ahmat elyar" userId="eb8cacdd24db801d" providerId="LiveId" clId="{B9C5C8B8-9FC4-46EC-9998-F87FF8499B2F}" dt="2024-04-22T11:03:17.671" v="2854" actId="947"/>
        <pc:sldMkLst>
          <pc:docMk/>
          <pc:sldMk cId="3577687477" sldId="426"/>
        </pc:sldMkLst>
        <pc:spChg chg="mod">
          <ac:chgData name="ahmat elyar" userId="eb8cacdd24db801d" providerId="LiveId" clId="{B9C5C8B8-9FC4-46EC-9998-F87FF8499B2F}" dt="2024-04-22T11:03:17.622" v="2846" actId="947"/>
          <ac:spMkLst>
            <pc:docMk/>
            <pc:sldMk cId="3577687477" sldId="426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670" v="2853" actId="947"/>
          <ac:spMkLst>
            <pc:docMk/>
            <pc:sldMk cId="3577687477" sldId="426"/>
            <ac:spMk id="5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671" v="2854" actId="947"/>
          <ac:spMkLst>
            <pc:docMk/>
            <pc:sldMk cId="3577687477" sldId="426"/>
            <ac:spMk id="7" creationId="{1B49D9A0-CBA1-F1E7-B6A2-FD7CACE455D6}"/>
          </ac:spMkLst>
        </pc:spChg>
        <pc:spChg chg="add del mod">
          <ac:chgData name="ahmat elyar" userId="eb8cacdd24db801d" providerId="LiveId" clId="{B9C5C8B8-9FC4-46EC-9998-F87FF8499B2F}" dt="2024-04-22T09:43:18.099" v="1863" actId="478"/>
          <ac:spMkLst>
            <pc:docMk/>
            <pc:sldMk cId="3577687477" sldId="426"/>
            <ac:spMk id="8" creationId="{CBF19A02-67E9-B4BA-BEBA-F6BC8AE586FA}"/>
          </ac:spMkLst>
        </pc:spChg>
        <pc:picChg chg="add mod modCrop">
          <ac:chgData name="ahmat elyar" userId="eb8cacdd24db801d" providerId="LiveId" clId="{B9C5C8B8-9FC4-46EC-9998-F87FF8499B2F}" dt="2024-04-22T10:24:43.532" v="2088" actId="1076"/>
          <ac:picMkLst>
            <pc:docMk/>
            <pc:sldMk cId="3577687477" sldId="426"/>
            <ac:picMk id="4" creationId="{ED84AF9E-DF93-9A69-5C5F-F2D1BA017BB6}"/>
          </ac:picMkLst>
        </pc:picChg>
        <pc:picChg chg="add mod">
          <ac:chgData name="ahmat elyar" userId="eb8cacdd24db801d" providerId="LiveId" clId="{B9C5C8B8-9FC4-46EC-9998-F87FF8499B2F}" dt="2024-04-22T10:25:15.315" v="2094" actId="1076"/>
          <ac:picMkLst>
            <pc:docMk/>
            <pc:sldMk cId="3577687477" sldId="426"/>
            <ac:picMk id="2050" creationId="{889D73EA-FEB4-A389-29A1-22CBB2067A93}"/>
          </ac:picMkLst>
        </pc:picChg>
      </pc:sldChg>
      <pc:sldChg chg="addSp delSp modSp add mod ord">
        <pc:chgData name="ahmat elyar" userId="eb8cacdd24db801d" providerId="LiveId" clId="{B9C5C8B8-9FC4-46EC-9998-F87FF8499B2F}" dt="2024-04-22T11:03:18.032" v="2934" actId="947"/>
        <pc:sldMkLst>
          <pc:docMk/>
          <pc:sldMk cId="1516572932" sldId="427"/>
        </pc:sldMkLst>
        <pc:spChg chg="del">
          <ac:chgData name="ahmat elyar" userId="eb8cacdd24db801d" providerId="LiveId" clId="{B9C5C8B8-9FC4-46EC-9998-F87FF8499B2F}" dt="2024-04-22T07:47:47.092" v="1352" actId="478"/>
          <ac:spMkLst>
            <pc:docMk/>
            <pc:sldMk cId="1516572932" sldId="427"/>
            <ac:spMk id="3" creationId="{00000000-0000-0000-0000-000000000000}"/>
          </ac:spMkLst>
        </pc:spChg>
        <pc:spChg chg="mod">
          <ac:chgData name="ahmat elyar" userId="eb8cacdd24db801d" providerId="LiveId" clId="{B9C5C8B8-9FC4-46EC-9998-F87FF8499B2F}" dt="2024-04-22T11:03:17.999" v="2926" actId="947"/>
          <ac:spMkLst>
            <pc:docMk/>
            <pc:sldMk cId="1516572932" sldId="427"/>
            <ac:spMk id="5" creationId="{00000000-0000-0000-0000-000000000000}"/>
          </ac:spMkLst>
        </pc:spChg>
        <pc:spChg chg="add del mod">
          <ac:chgData name="ahmat elyar" userId="eb8cacdd24db801d" providerId="LiveId" clId="{B9C5C8B8-9FC4-46EC-9998-F87FF8499B2F}" dt="2024-04-22T07:47:54.646" v="1354" actId="478"/>
          <ac:spMkLst>
            <pc:docMk/>
            <pc:sldMk cId="1516572932" sldId="427"/>
            <ac:spMk id="6" creationId="{991103E6-D662-FD5D-0DFA-0679F228D5D3}"/>
          </ac:spMkLst>
        </pc:spChg>
        <pc:spChg chg="mod">
          <ac:chgData name="ahmat elyar" userId="eb8cacdd24db801d" providerId="LiveId" clId="{B9C5C8B8-9FC4-46EC-9998-F87FF8499B2F}" dt="2024-04-22T11:03:18.032" v="2934" actId="947"/>
          <ac:spMkLst>
            <pc:docMk/>
            <pc:sldMk cId="1516572932" sldId="427"/>
            <ac:spMk id="7" creationId="{1B49D9A0-CBA1-F1E7-B6A2-FD7CACE455D6}"/>
          </ac:spMkLst>
        </pc:spChg>
        <pc:spChg chg="add mod">
          <ac:chgData name="ahmat elyar" userId="eb8cacdd24db801d" providerId="LiveId" clId="{B9C5C8B8-9FC4-46EC-9998-F87FF8499B2F}" dt="2024-04-22T11:03:18.031" v="2933" actId="947"/>
          <ac:spMkLst>
            <pc:docMk/>
            <pc:sldMk cId="1516572932" sldId="427"/>
            <ac:spMk id="15" creationId="{2448DE01-FFF5-3014-830E-26D7DE04AB59}"/>
          </ac:spMkLst>
        </pc:spChg>
        <pc:picChg chg="del mod">
          <ac:chgData name="ahmat elyar" userId="eb8cacdd24db801d" providerId="LiveId" clId="{B9C5C8B8-9FC4-46EC-9998-F87FF8499B2F}" dt="2024-04-22T07:47:55.989" v="1356" actId="478"/>
          <ac:picMkLst>
            <pc:docMk/>
            <pc:sldMk cId="1516572932" sldId="427"/>
            <ac:picMk id="4" creationId="{ED84AF9E-DF93-9A69-5C5F-F2D1BA017BB6}"/>
          </ac:picMkLst>
        </pc:picChg>
        <pc:picChg chg="add mod modCrop">
          <ac:chgData name="ahmat elyar" userId="eb8cacdd24db801d" providerId="LiveId" clId="{B9C5C8B8-9FC4-46EC-9998-F87FF8499B2F}" dt="2024-04-22T08:02:21.361" v="1396" actId="1076"/>
          <ac:picMkLst>
            <pc:docMk/>
            <pc:sldMk cId="1516572932" sldId="427"/>
            <ac:picMk id="9" creationId="{C60B763B-3857-1C38-1D52-A67F106E8B27}"/>
          </ac:picMkLst>
        </pc:picChg>
        <pc:picChg chg="add del mod modCrop">
          <ac:chgData name="ahmat elyar" userId="eb8cacdd24db801d" providerId="LiveId" clId="{B9C5C8B8-9FC4-46EC-9998-F87FF8499B2F}" dt="2024-04-22T08:00:51.968" v="1384" actId="478"/>
          <ac:picMkLst>
            <pc:docMk/>
            <pc:sldMk cId="1516572932" sldId="427"/>
            <ac:picMk id="11" creationId="{AA13E581-D4A3-0E1E-DD3E-640971DF501B}"/>
          </ac:picMkLst>
        </pc:picChg>
        <pc:picChg chg="add del mod">
          <ac:chgData name="ahmat elyar" userId="eb8cacdd24db801d" providerId="LiveId" clId="{B9C5C8B8-9FC4-46EC-9998-F87FF8499B2F}" dt="2024-04-22T07:53:50.800" v="1379" actId="478"/>
          <ac:picMkLst>
            <pc:docMk/>
            <pc:sldMk cId="1516572932" sldId="427"/>
            <ac:picMk id="13" creationId="{DAFCB3AB-80AA-3C89-F8F4-9140EAFEF236}"/>
          </ac:picMkLst>
        </pc:picChg>
        <pc:picChg chg="del">
          <ac:chgData name="ahmat elyar" userId="eb8cacdd24db801d" providerId="LiveId" clId="{B9C5C8B8-9FC4-46EC-9998-F87FF8499B2F}" dt="2024-04-22T07:47:56.439" v="1357" actId="478"/>
          <ac:picMkLst>
            <pc:docMk/>
            <pc:sldMk cId="1516572932" sldId="427"/>
            <ac:picMk id="2050" creationId="{889D73EA-FEB4-A389-29A1-22CBB2067A93}"/>
          </ac:picMkLst>
        </pc:picChg>
        <pc:picChg chg="add mod">
          <ac:chgData name="ahmat elyar" userId="eb8cacdd24db801d" providerId="LiveId" clId="{B9C5C8B8-9FC4-46EC-9998-F87FF8499B2F}" dt="2024-04-22T09:47:17.798" v="1914" actId="14100"/>
          <ac:picMkLst>
            <pc:docMk/>
            <pc:sldMk cId="1516572932" sldId="427"/>
            <ac:picMk id="3074" creationId="{C5FE4DCD-15DA-4BD4-5544-9C19CEDA8DAA}"/>
          </ac:picMkLst>
        </pc:picChg>
      </pc:sldChg>
      <pc:sldChg chg="addSp delSp modSp add mod ord">
        <pc:chgData name="ahmat elyar" userId="eb8cacdd24db801d" providerId="LiveId" clId="{B9C5C8B8-9FC4-46EC-9998-F87FF8499B2F}" dt="2024-04-22T11:03:17.845" v="2882" actId="947"/>
        <pc:sldMkLst>
          <pc:docMk/>
          <pc:sldMk cId="1349646763" sldId="428"/>
        </pc:sldMkLst>
        <pc:spChg chg="del">
          <ac:chgData name="ahmat elyar" userId="eb8cacdd24db801d" providerId="LiveId" clId="{B9C5C8B8-9FC4-46EC-9998-F87FF8499B2F}" dt="2024-04-22T10:13:20.119" v="2023" actId="478"/>
          <ac:spMkLst>
            <pc:docMk/>
            <pc:sldMk cId="1349646763" sldId="428"/>
            <ac:spMk id="3" creationId="{00000000-0000-0000-0000-000000000000}"/>
          </ac:spMkLst>
        </pc:spChg>
        <pc:spChg chg="del">
          <ac:chgData name="ahmat elyar" userId="eb8cacdd24db801d" providerId="LiveId" clId="{B9C5C8B8-9FC4-46EC-9998-F87FF8499B2F}" dt="2024-04-22T10:13:32.297" v="2029" actId="478"/>
          <ac:spMkLst>
            <pc:docMk/>
            <pc:sldMk cId="1349646763" sldId="428"/>
            <ac:spMk id="4" creationId="{C95359FF-69B9-CFBB-4D40-3C0B1A6F47D2}"/>
          </ac:spMkLst>
        </pc:spChg>
        <pc:spChg chg="mod">
          <ac:chgData name="ahmat elyar" userId="eb8cacdd24db801d" providerId="LiveId" clId="{B9C5C8B8-9FC4-46EC-9998-F87FF8499B2F}" dt="2024-04-22T11:03:17.789" v="2874" actId="947"/>
          <ac:spMkLst>
            <pc:docMk/>
            <pc:sldMk cId="1349646763" sldId="428"/>
            <ac:spMk id="5" creationId="{00000000-0000-0000-0000-000000000000}"/>
          </ac:spMkLst>
        </pc:spChg>
        <pc:spChg chg="add del mod">
          <ac:chgData name="ahmat elyar" userId="eb8cacdd24db801d" providerId="LiveId" clId="{B9C5C8B8-9FC4-46EC-9998-F87FF8499B2F}" dt="2024-04-22T10:13:22.652" v="2024" actId="478"/>
          <ac:spMkLst>
            <pc:docMk/>
            <pc:sldMk cId="1349646763" sldId="428"/>
            <ac:spMk id="6" creationId="{4FB9BBCE-F772-642A-F60C-B4592742175B}"/>
          </ac:spMkLst>
        </pc:spChg>
        <pc:spChg chg="mod">
          <ac:chgData name="ahmat elyar" userId="eb8cacdd24db801d" providerId="LiveId" clId="{B9C5C8B8-9FC4-46EC-9998-F87FF8499B2F}" dt="2024-04-22T11:03:17.845" v="2882" actId="947"/>
          <ac:spMkLst>
            <pc:docMk/>
            <pc:sldMk cId="1349646763" sldId="428"/>
            <ac:spMk id="7" creationId="{1B49D9A0-CBA1-F1E7-B6A2-FD7CACE455D6}"/>
          </ac:spMkLst>
        </pc:spChg>
        <pc:spChg chg="add mod">
          <ac:chgData name="ahmat elyar" userId="eb8cacdd24db801d" providerId="LiveId" clId="{B9C5C8B8-9FC4-46EC-9998-F87FF8499B2F}" dt="2024-04-22T11:03:17.844" v="2881" actId="947"/>
          <ac:spMkLst>
            <pc:docMk/>
            <pc:sldMk cId="1349646763" sldId="428"/>
            <ac:spMk id="12" creationId="{2015B61F-AC09-86D1-FC86-DD871605EADE}"/>
          </ac:spMkLst>
        </pc:spChg>
        <pc:picChg chg="del">
          <ac:chgData name="ahmat elyar" userId="eb8cacdd24db801d" providerId="LiveId" clId="{B9C5C8B8-9FC4-46EC-9998-F87FF8499B2F}" dt="2024-04-22T10:13:18.494" v="2022" actId="478"/>
          <ac:picMkLst>
            <pc:docMk/>
            <pc:sldMk cId="1349646763" sldId="428"/>
            <ac:picMk id="8" creationId="{7617C340-17E9-BBA2-92C0-1961E8638C8D}"/>
          </ac:picMkLst>
        </pc:picChg>
        <pc:picChg chg="add mod">
          <ac:chgData name="ahmat elyar" userId="eb8cacdd24db801d" providerId="LiveId" clId="{B9C5C8B8-9FC4-46EC-9998-F87FF8499B2F}" dt="2024-04-22T10:13:36.822" v="2031" actId="1076"/>
          <ac:picMkLst>
            <pc:docMk/>
            <pc:sldMk cId="1349646763" sldId="428"/>
            <ac:picMk id="10" creationId="{8BD0C5DD-8D82-B306-2FA0-D42ADD172482}"/>
          </ac:picMkLst>
        </pc:picChg>
      </pc:sldChg>
      <pc:sldChg chg="addSp delSp modSp add mod">
        <pc:chgData name="ahmat elyar" userId="eb8cacdd24db801d" providerId="LiveId" clId="{B9C5C8B8-9FC4-46EC-9998-F87FF8499B2F}" dt="2024-04-22T11:03:18.125" v="2966" actId="947"/>
        <pc:sldMkLst>
          <pc:docMk/>
          <pc:sldMk cId="64616183" sldId="429"/>
        </pc:sldMkLst>
        <pc:spChg chg="del">
          <ac:chgData name="ahmat elyar" userId="eb8cacdd24db801d" providerId="LiveId" clId="{B9C5C8B8-9FC4-46EC-9998-F87FF8499B2F}" dt="2024-04-22T10:26:05.716" v="2101" actId="478"/>
          <ac:spMkLst>
            <pc:docMk/>
            <pc:sldMk cId="64616183" sldId="429"/>
            <ac:spMk id="3" creationId="{00000000-0000-0000-0000-000000000000}"/>
          </ac:spMkLst>
        </pc:spChg>
        <pc:spChg chg="del">
          <ac:chgData name="ahmat elyar" userId="eb8cacdd24db801d" providerId="LiveId" clId="{B9C5C8B8-9FC4-46EC-9998-F87FF8499B2F}" dt="2024-04-22T10:43:23.967" v="2257" actId="478"/>
          <ac:spMkLst>
            <pc:docMk/>
            <pc:sldMk cId="64616183" sldId="429"/>
            <ac:spMk id="4" creationId="{C95359FF-69B9-CFBB-4D40-3C0B1A6F47D2}"/>
          </ac:spMkLst>
        </pc:spChg>
        <pc:spChg chg="mod">
          <ac:chgData name="ahmat elyar" userId="eb8cacdd24db801d" providerId="LiveId" clId="{B9C5C8B8-9FC4-46EC-9998-F87FF8499B2F}" dt="2024-04-22T11:03:18.046" v="2938" actId="947"/>
          <ac:spMkLst>
            <pc:docMk/>
            <pc:sldMk cId="64616183" sldId="429"/>
            <ac:spMk id="5" creationId="{00000000-0000-0000-0000-000000000000}"/>
          </ac:spMkLst>
        </pc:spChg>
        <pc:spChg chg="add del mod">
          <ac:chgData name="ahmat elyar" userId="eb8cacdd24db801d" providerId="LiveId" clId="{B9C5C8B8-9FC4-46EC-9998-F87FF8499B2F}" dt="2024-04-22T10:26:12.218" v="2106" actId="478"/>
          <ac:spMkLst>
            <pc:docMk/>
            <pc:sldMk cId="64616183" sldId="429"/>
            <ac:spMk id="6" creationId="{9C56A463-2ECD-1A58-9E2A-2392B0DF0CEE}"/>
          </ac:spMkLst>
        </pc:spChg>
        <pc:spChg chg="mod">
          <ac:chgData name="ahmat elyar" userId="eb8cacdd24db801d" providerId="LiveId" clId="{B9C5C8B8-9FC4-46EC-9998-F87FF8499B2F}" dt="2024-04-22T11:03:18.120" v="2964" actId="947"/>
          <ac:spMkLst>
            <pc:docMk/>
            <pc:sldMk cId="64616183" sldId="429"/>
            <ac:spMk id="7" creationId="{1B49D9A0-CBA1-F1E7-B6A2-FD7CACE455D6}"/>
          </ac:spMkLst>
        </pc:spChg>
        <pc:spChg chg="add del mod">
          <ac:chgData name="ahmat elyar" userId="eb8cacdd24db801d" providerId="LiveId" clId="{B9C5C8B8-9FC4-46EC-9998-F87FF8499B2F}" dt="2024-04-22T10:52:54.126" v="2544" actId="478"/>
          <ac:spMkLst>
            <pc:docMk/>
            <pc:sldMk cId="64616183" sldId="429"/>
            <ac:spMk id="10" creationId="{E09071BB-B6AC-279D-9F96-B47D3E5CD558}"/>
          </ac:spMkLst>
        </pc:spChg>
        <pc:spChg chg="add del mod">
          <ac:chgData name="ahmat elyar" userId="eb8cacdd24db801d" providerId="LiveId" clId="{B9C5C8B8-9FC4-46EC-9998-F87FF8499B2F}" dt="2024-04-22T10:52:52.305" v="2543" actId="478"/>
          <ac:spMkLst>
            <pc:docMk/>
            <pc:sldMk cId="64616183" sldId="429"/>
            <ac:spMk id="12" creationId="{4CD49CF8-3B5E-4450-FA60-C96AF1EABC62}"/>
          </ac:spMkLst>
        </pc:spChg>
        <pc:spChg chg="add del mod">
          <ac:chgData name="ahmat elyar" userId="eb8cacdd24db801d" providerId="LiveId" clId="{B9C5C8B8-9FC4-46EC-9998-F87FF8499B2F}" dt="2024-04-22T10:44:28.428" v="2266" actId="22"/>
          <ac:spMkLst>
            <pc:docMk/>
            <pc:sldMk cId="64616183" sldId="429"/>
            <ac:spMk id="14" creationId="{400F6B95-27FA-8925-4CF2-9AAD24F8C910}"/>
          </ac:spMkLst>
        </pc:spChg>
        <pc:spChg chg="add del">
          <ac:chgData name="ahmat elyar" userId="eb8cacdd24db801d" providerId="LiveId" clId="{B9C5C8B8-9FC4-46EC-9998-F87FF8499B2F}" dt="2024-04-22T10:44:30.754" v="2270" actId="22"/>
          <ac:spMkLst>
            <pc:docMk/>
            <pc:sldMk cId="64616183" sldId="429"/>
            <ac:spMk id="16" creationId="{EA0BEF76-9C12-BA45-077C-DC818008AA45}"/>
          </ac:spMkLst>
        </pc:spChg>
        <pc:spChg chg="add mod">
          <ac:chgData name="ahmat elyar" userId="eb8cacdd24db801d" providerId="LiveId" clId="{B9C5C8B8-9FC4-46EC-9998-F87FF8499B2F}" dt="2024-04-22T11:03:18.115" v="2959" actId="947"/>
          <ac:spMkLst>
            <pc:docMk/>
            <pc:sldMk cId="64616183" sldId="429"/>
            <ac:spMk id="18" creationId="{E3279CEA-BDAA-4D8C-B419-D9444FCEFF45}"/>
          </ac:spMkLst>
        </pc:spChg>
        <pc:spChg chg="add mod">
          <ac:chgData name="ahmat elyar" userId="eb8cacdd24db801d" providerId="LiveId" clId="{B9C5C8B8-9FC4-46EC-9998-F87FF8499B2F}" dt="2024-04-22T11:03:18.117" v="2961" actId="947"/>
          <ac:spMkLst>
            <pc:docMk/>
            <pc:sldMk cId="64616183" sldId="429"/>
            <ac:spMk id="20" creationId="{CDE59D1A-DC07-7E51-E74D-49357E832DB1}"/>
          </ac:spMkLst>
        </pc:spChg>
        <pc:spChg chg="add mod">
          <ac:chgData name="ahmat elyar" userId="eb8cacdd24db801d" providerId="LiveId" clId="{B9C5C8B8-9FC4-46EC-9998-F87FF8499B2F}" dt="2024-04-22T11:03:18.117" v="2962" actId="947"/>
          <ac:spMkLst>
            <pc:docMk/>
            <pc:sldMk cId="64616183" sldId="429"/>
            <ac:spMk id="21" creationId="{83CFF7AE-2467-A6B9-7E63-046B4DC45108}"/>
          </ac:spMkLst>
        </pc:spChg>
        <pc:spChg chg="add mod">
          <ac:chgData name="ahmat elyar" userId="eb8cacdd24db801d" providerId="LiveId" clId="{B9C5C8B8-9FC4-46EC-9998-F87FF8499B2F}" dt="2024-04-22T11:03:18.110" v="2956" actId="947"/>
          <ac:spMkLst>
            <pc:docMk/>
            <pc:sldMk cId="64616183" sldId="429"/>
            <ac:spMk id="22" creationId="{159FF1A4-CAB7-80F3-066D-F7BF6807A810}"/>
          </ac:spMkLst>
        </pc:spChg>
        <pc:spChg chg="add mod">
          <ac:chgData name="ahmat elyar" userId="eb8cacdd24db801d" providerId="LiveId" clId="{B9C5C8B8-9FC4-46EC-9998-F87FF8499B2F}" dt="2024-04-22T11:03:18.123" v="2965" actId="947"/>
          <ac:spMkLst>
            <pc:docMk/>
            <pc:sldMk cId="64616183" sldId="429"/>
            <ac:spMk id="23" creationId="{C737169F-A578-8AE6-4002-BA583D2D7282}"/>
          </ac:spMkLst>
        </pc:spChg>
        <pc:spChg chg="add mod">
          <ac:chgData name="ahmat elyar" userId="eb8cacdd24db801d" providerId="LiveId" clId="{B9C5C8B8-9FC4-46EC-9998-F87FF8499B2F}" dt="2024-04-22T11:03:18.125" v="2966" actId="947"/>
          <ac:spMkLst>
            <pc:docMk/>
            <pc:sldMk cId="64616183" sldId="429"/>
            <ac:spMk id="25" creationId="{FF63398F-FA68-3955-DD3D-B2FA0F403259}"/>
          </ac:spMkLst>
        </pc:spChg>
        <pc:picChg chg="del">
          <ac:chgData name="ahmat elyar" userId="eb8cacdd24db801d" providerId="LiveId" clId="{B9C5C8B8-9FC4-46EC-9998-F87FF8499B2F}" dt="2024-04-22T10:26:04.563" v="2100" actId="478"/>
          <ac:picMkLst>
            <pc:docMk/>
            <pc:sldMk cId="64616183" sldId="429"/>
            <ac:picMk id="8" creationId="{7617C340-17E9-BBA2-92C0-1961E8638C8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A446-D50D-4DD3-A818-E1DB3145FA22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63C2-87C6-475C-AFB7-8ED385FFE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DBC6-D7C9-4F61-9CE4-A7601DBC593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9976-EF84-49C4-A00A-CD1250C470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sz="quarter" idx="10"/>
          </p:nvPr>
        </p:nvSpPr>
        <p:spPr>
          <a:xfrm>
            <a:off x="335365" y="2204864"/>
            <a:ext cx="9120153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4800" kern="12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4"/>
          <p:cNvSpPr>
            <a:spLocks noGrp="1"/>
          </p:cNvSpPr>
          <p:nvPr>
            <p:ph sz="quarter" idx="11" hasCustomPrompt="1"/>
          </p:nvPr>
        </p:nvSpPr>
        <p:spPr>
          <a:xfrm>
            <a:off x="6600056" y="4365110"/>
            <a:ext cx="436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zh-CN" altLang="en-US" sz="32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lvl="0" algn="r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7" name="内容占位符 9"/>
          <p:cNvSpPr>
            <a:spLocks noGrp="1"/>
          </p:cNvSpPr>
          <p:nvPr>
            <p:ph sz="quarter" idx="12" hasCustomPrompt="1"/>
          </p:nvPr>
        </p:nvSpPr>
        <p:spPr>
          <a:xfrm>
            <a:off x="8181048" y="5150416"/>
            <a:ext cx="2785533" cy="38856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zh-CN" alt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54531" y="944730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内容占位符 13"/>
          <p:cNvSpPr>
            <a:spLocks noGrp="1"/>
          </p:cNvSpPr>
          <p:nvPr>
            <p:ph sz="quarter" idx="13"/>
          </p:nvPr>
        </p:nvSpPr>
        <p:spPr>
          <a:xfrm>
            <a:off x="263352" y="1556792"/>
            <a:ext cx="11665296" cy="5112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54533" y="925404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925404"/>
            <a:ext cx="5694923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zh-CN" altLang="en-US" sz="3200" kern="1200" dirty="0" smtClean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13"/>
          <p:cNvSpPr>
            <a:spLocks noGrp="1"/>
          </p:cNvSpPr>
          <p:nvPr>
            <p:ph sz="quarter" idx="13"/>
          </p:nvPr>
        </p:nvSpPr>
        <p:spPr>
          <a:xfrm>
            <a:off x="263355" y="1573470"/>
            <a:ext cx="5685860" cy="5133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" name="内容占位符 13"/>
          <p:cNvSpPr>
            <a:spLocks noGrp="1"/>
          </p:cNvSpPr>
          <p:nvPr>
            <p:ph sz="quarter" idx="14"/>
          </p:nvPr>
        </p:nvSpPr>
        <p:spPr>
          <a:xfrm>
            <a:off x="6240016" y="1573470"/>
            <a:ext cx="5685861" cy="5133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254531" y="944730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13"/>
          <p:cNvSpPr>
            <a:spLocks noGrp="1"/>
          </p:cNvSpPr>
          <p:nvPr>
            <p:ph sz="quarter" idx="13"/>
          </p:nvPr>
        </p:nvSpPr>
        <p:spPr>
          <a:xfrm>
            <a:off x="263352" y="1556792"/>
            <a:ext cx="11665296" cy="5112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/>
          </p:cNvSpPr>
          <p:nvPr>
            <p:ph type="ctrTitle"/>
          </p:nvPr>
        </p:nvSpPr>
        <p:spPr>
          <a:xfrm>
            <a:off x="254533" y="968766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968766"/>
            <a:ext cx="5694923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8" name="内容占位符 13"/>
          <p:cNvSpPr>
            <a:spLocks noGrp="1"/>
          </p:cNvSpPr>
          <p:nvPr>
            <p:ph sz="quarter" idx="13"/>
          </p:nvPr>
        </p:nvSpPr>
        <p:spPr>
          <a:xfrm>
            <a:off x="263355" y="1616832"/>
            <a:ext cx="5685860" cy="5090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9" name="内容占位符 13"/>
          <p:cNvSpPr>
            <a:spLocks noGrp="1"/>
          </p:cNvSpPr>
          <p:nvPr>
            <p:ph sz="quarter" idx="14"/>
          </p:nvPr>
        </p:nvSpPr>
        <p:spPr>
          <a:xfrm>
            <a:off x="6240016" y="1616832"/>
            <a:ext cx="5685861" cy="5090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63352" y="836713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 u="none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内容占位符 13"/>
          <p:cNvSpPr>
            <a:spLocks noGrp="1"/>
          </p:cNvSpPr>
          <p:nvPr>
            <p:ph sz="quarter" idx="13"/>
          </p:nvPr>
        </p:nvSpPr>
        <p:spPr>
          <a:xfrm>
            <a:off x="263352" y="1412776"/>
            <a:ext cx="11665296" cy="5256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54533" y="836712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836712"/>
            <a:ext cx="5694923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13"/>
          <p:cNvSpPr>
            <a:spLocks noGrp="1"/>
          </p:cNvSpPr>
          <p:nvPr>
            <p:ph sz="quarter" idx="13"/>
          </p:nvPr>
        </p:nvSpPr>
        <p:spPr>
          <a:xfrm>
            <a:off x="263355" y="1484783"/>
            <a:ext cx="5685860" cy="52220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" name="内容占位符 13"/>
          <p:cNvSpPr>
            <a:spLocks noGrp="1"/>
          </p:cNvSpPr>
          <p:nvPr>
            <p:ph sz="quarter" idx="14"/>
          </p:nvPr>
        </p:nvSpPr>
        <p:spPr>
          <a:xfrm>
            <a:off x="6240016" y="1484783"/>
            <a:ext cx="5685861" cy="52220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254531" y="244620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13"/>
          <p:cNvSpPr>
            <a:spLocks noGrp="1"/>
          </p:cNvSpPr>
          <p:nvPr>
            <p:ph sz="quarter" idx="13"/>
          </p:nvPr>
        </p:nvSpPr>
        <p:spPr>
          <a:xfrm>
            <a:off x="263352" y="908720"/>
            <a:ext cx="11665296" cy="518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8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129210"/>
            <a:ext cx="438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D058-9216-47B8-A790-D260D04F4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ctrTitle"/>
          </p:nvPr>
        </p:nvSpPr>
        <p:spPr>
          <a:xfrm>
            <a:off x="248481" y="260648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725" y="260648"/>
            <a:ext cx="5694923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quarter" idx="13"/>
          </p:nvPr>
        </p:nvSpPr>
        <p:spPr>
          <a:xfrm>
            <a:off x="257303" y="908714"/>
            <a:ext cx="5685860" cy="51845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5" name="内容占位符 13"/>
          <p:cNvSpPr>
            <a:spLocks noGrp="1"/>
          </p:cNvSpPr>
          <p:nvPr>
            <p:ph sz="quarter" idx="14"/>
          </p:nvPr>
        </p:nvSpPr>
        <p:spPr>
          <a:xfrm>
            <a:off x="6233964" y="908714"/>
            <a:ext cx="5685861" cy="51845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129210"/>
            <a:ext cx="438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D058-9216-47B8-A790-D260D04F4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1350753"/>
            <a:ext cx="12072664" cy="159133"/>
            <a:chOff x="232" y="1628800"/>
            <a:chExt cx="12072664" cy="159133"/>
          </a:xfrm>
        </p:grpSpPr>
        <p:sp>
          <p:nvSpPr>
            <p:cNvPr id="18" name="矩形 17"/>
            <p:cNvSpPr/>
            <p:nvPr userDrawn="1"/>
          </p:nvSpPr>
          <p:spPr>
            <a:xfrm>
              <a:off x="232" y="1628800"/>
              <a:ext cx="12072664" cy="6365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84000">
                  <a:srgbClr val="7F468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6" name="矩形 25"/>
            <p:cNvSpPr/>
            <p:nvPr userDrawn="1"/>
          </p:nvSpPr>
          <p:spPr>
            <a:xfrm flipV="1">
              <a:off x="232" y="1736827"/>
              <a:ext cx="12072664" cy="5110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84000">
                  <a:srgbClr val="7F468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0" y="3861048"/>
            <a:ext cx="12072664" cy="636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rgbClr val="7F468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8" name="矩形 27"/>
          <p:cNvSpPr/>
          <p:nvPr userDrawn="1"/>
        </p:nvSpPr>
        <p:spPr>
          <a:xfrm flipV="1">
            <a:off x="0" y="3969075"/>
            <a:ext cx="12072664" cy="511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rgbClr val="7F468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119336" y="165896"/>
            <a:ext cx="7651707" cy="1081652"/>
            <a:chOff x="94595" y="0"/>
            <a:chExt cx="6001405" cy="84836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6"/>
          <a:srcRect t="6171" r="202"/>
          <a:stretch>
            <a:fillRect/>
          </a:stretch>
        </p:blipFill>
        <p:spPr>
          <a:xfrm>
            <a:off x="0" y="5712354"/>
            <a:ext cx="12192000" cy="1145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/>
        </p:nvGrpSpPr>
        <p:grpSpPr>
          <a:xfrm>
            <a:off x="73785" y="6529"/>
            <a:ext cx="5374143" cy="759694"/>
            <a:chOff x="94595" y="0"/>
            <a:chExt cx="6001405" cy="84836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  <p:sp>
        <p:nvSpPr>
          <p:cNvPr id="27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776085"/>
            <a:ext cx="12072664" cy="90477"/>
            <a:chOff x="29" y="904277"/>
            <a:chExt cx="12072664" cy="141583"/>
          </a:xfrm>
        </p:grpSpPr>
        <p:sp>
          <p:nvSpPr>
            <p:cNvPr id="12" name="矩形 11"/>
            <p:cNvSpPr/>
            <p:nvPr userDrawn="1"/>
          </p:nvSpPr>
          <p:spPr>
            <a:xfrm>
              <a:off x="29" y="904277"/>
              <a:ext cx="12072664" cy="6365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84000">
                  <a:srgbClr val="7F468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矩形 12"/>
            <p:cNvSpPr/>
            <p:nvPr userDrawn="1"/>
          </p:nvSpPr>
          <p:spPr>
            <a:xfrm flipV="1">
              <a:off x="29" y="994754"/>
              <a:ext cx="12072664" cy="5110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84000">
                  <a:srgbClr val="7F468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73785" y="6529"/>
            <a:ext cx="5374143" cy="759694"/>
            <a:chOff x="94595" y="0"/>
            <a:chExt cx="6001405" cy="8483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>
            <a:off x="0" y="776085"/>
            <a:ext cx="8040216" cy="90477"/>
            <a:chOff x="29" y="904277"/>
            <a:chExt cx="12072664" cy="141583"/>
          </a:xfrm>
        </p:grpSpPr>
        <p:sp>
          <p:nvSpPr>
            <p:cNvPr id="11" name="矩形 10"/>
            <p:cNvSpPr/>
            <p:nvPr userDrawn="1"/>
          </p:nvSpPr>
          <p:spPr>
            <a:xfrm>
              <a:off x="29" y="904277"/>
              <a:ext cx="12072664" cy="6365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84000">
                  <a:srgbClr val="7F468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矩形 11"/>
            <p:cNvSpPr/>
            <p:nvPr userDrawn="1"/>
          </p:nvSpPr>
          <p:spPr>
            <a:xfrm flipV="1">
              <a:off x="29" y="994754"/>
              <a:ext cx="12072664" cy="5110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84000">
                  <a:srgbClr val="7F468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3785" y="6529"/>
            <a:ext cx="5374143" cy="759694"/>
            <a:chOff x="94595" y="0"/>
            <a:chExt cx="6001405" cy="8483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129210"/>
            <a:ext cx="438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D058-9216-47B8-A790-D260D04F42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696356" y="6093296"/>
            <a:ext cx="5374143" cy="759694"/>
            <a:chOff x="94595" y="0"/>
            <a:chExt cx="6001405" cy="8483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165735" y="1556907"/>
            <a:ext cx="11860530" cy="2808203"/>
          </a:xfrm>
        </p:spPr>
        <p:txBody>
          <a:bodyPr/>
          <a:lstStyle/>
          <a:p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文献分享：</a:t>
            </a:r>
            <a:endParaRPr lang="en-US" altLang="zh-CN" sz="40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人工智能在阻塞性睡眠呼吸暂停诊断中的应用及其限制</a:t>
            </a:r>
            <a:endParaRPr lang="en-US" altLang="zh-CN" sz="36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Barriers of artificial intelligence implementation in the diagnosis of obstructive sleep apnea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6600056" y="4365110"/>
            <a:ext cx="4366525" cy="534035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艾力亚尔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2024/04/22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73683" y="1772920"/>
            <a:ext cx="11089442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系统性偏见可能会影响数据源，或者没有正确考虑种族、民族、性别和其他健康社会决定因素的影响。尽管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OSA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在北美、欧洲、澳大利亚和亚洲的患病率相对相似，但在超重和肥胖人群、少数民族和老年人等人群中，疾病的负担更高；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许多用于检测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OSA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的人工神经网络都需要患者报告打鼾状态的问卷数据；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了解打鼾状态通常是通过床伴观察获得的，根据患者的睡眠经验，可能导致数据不完整或不可靠；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这种数据收集方法可能是误差的来源并影响人工智能工具准确预测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OSA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的能力；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10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人工智能实施中的阻碍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数据和偏差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3CAAFE-FD43-4EB7-6129-9ACB414C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59" y="4180479"/>
            <a:ext cx="75608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73683" y="1916832"/>
            <a:ext cx="7002437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医生对于将人工智能应用于临床实践存在抵制情绪；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虽然医护人员自信地接受和利用技术，如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PSG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诊断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OSA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和磁共振成像诊断其他疾病，但目前对人工智能技术缺乏信任；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建立这些系统的验证和监管可能有助于建立信任，并增加医生在诊断中采用人工智能的综合舒适度。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在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OSA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诊断方面，降低成本和节约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PSG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资源必须与患者个人健康问题的优先考虑相平衡。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为了保护患者的健康结果，人工智能系统的诊断准确性必须很高，特别是不能延误重症患者的诊断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11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人工智能实施中的阻碍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环境与文化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122" name="Picture 2" descr="达摩院医疗AI负责人迟颖：AI的作用在于提供量化的结果，而不是定性|界面新闻 · 科技">
            <a:extLst>
              <a:ext uri="{FF2B5EF4-FFF2-40B4-BE49-F238E27FC236}">
                <a16:creationId xmlns:a16="http://schemas.microsoft.com/office/drawing/2014/main" id="{E1C6ECE2-6CB7-DB1F-C7BA-8C1091E5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96" y="2538841"/>
            <a:ext cx="48092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0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12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36" y="944730"/>
            <a:ext cx="11665296" cy="504055"/>
          </a:xfrm>
        </p:spPr>
        <p:txBody>
          <a:bodyPr/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新变化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60B763B-3857-1C38-1D52-A67F106E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"/>
          <a:stretch/>
        </p:blipFill>
        <p:spPr>
          <a:xfrm>
            <a:off x="119336" y="2780928"/>
            <a:ext cx="6624736" cy="2006207"/>
          </a:xfrm>
          <a:prstGeom prst="rect">
            <a:avLst/>
          </a:prstGeom>
        </p:spPr>
      </p:pic>
      <p:pic>
        <p:nvPicPr>
          <p:cNvPr id="3074" name="Picture 2" descr="华为WATCH GT3的隐藏黑科技，只为让你睡的更好这件小事_凤凰网">
            <a:extLst>
              <a:ext uri="{FF2B5EF4-FFF2-40B4-BE49-F238E27FC236}">
                <a16:creationId xmlns:a16="http://schemas.microsoft.com/office/drawing/2014/main" id="{C5FE4DCD-15DA-4BD4-5544-9C19CEDA8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2"/>
          <a:stretch/>
        </p:blipFill>
        <p:spPr bwMode="auto">
          <a:xfrm>
            <a:off x="6907912" y="1196752"/>
            <a:ext cx="46092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448DE01-FFF5-3014-830E-26D7DE04AB59}"/>
              </a:ext>
            </a:extLst>
          </p:cNvPr>
          <p:cNvSpPr txBox="1"/>
          <p:nvPr/>
        </p:nvSpPr>
        <p:spPr>
          <a:xfrm>
            <a:off x="8760296" y="6319714"/>
            <a:ext cx="2150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华为 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WATCH GT4</a:t>
            </a:r>
            <a:endParaRPr lang="zh-CN" altLang="en-US" sz="1800" b="0" i="0" dirty="0">
              <a:solidFill>
                <a:srgbClr val="000000"/>
              </a:solidFill>
              <a:effectLst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657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13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总结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3279CEA-BDAA-4D8C-B419-D9444FCEFF45}"/>
              </a:ext>
            </a:extLst>
          </p:cNvPr>
          <p:cNvSpPr txBox="1"/>
          <p:nvPr/>
        </p:nvSpPr>
        <p:spPr>
          <a:xfrm>
            <a:off x="501712" y="2226512"/>
            <a:ext cx="10850872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当前诊断金标准为</a:t>
            </a:r>
            <a:r>
              <a:rPr lang="en-US" altLang="zh-CN" dirty="0">
                <a:cs typeface="+mn-ea"/>
                <a:sym typeface="+mn-lt"/>
              </a:rPr>
              <a:t>PSG,</a:t>
            </a:r>
            <a:r>
              <a:rPr lang="zh-CN" altLang="en-US" dirty="0">
                <a:cs typeface="+mn-ea"/>
                <a:sym typeface="+mn-lt"/>
              </a:rPr>
              <a:t>但该方法的综合成本较高；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+mn-ea"/>
                <a:sym typeface="+mn-lt"/>
              </a:rPr>
              <a:t>AI</a:t>
            </a:r>
            <a:r>
              <a:rPr lang="zh-CN" altLang="en-US" dirty="0">
                <a:cs typeface="+mn-ea"/>
                <a:sym typeface="+mn-lt"/>
              </a:rPr>
              <a:t>系统则提供了一种新的诊断途径，有望克服</a:t>
            </a:r>
            <a:r>
              <a:rPr lang="en-US" altLang="zh-CN" dirty="0">
                <a:cs typeface="+mn-ea"/>
                <a:sym typeface="+mn-lt"/>
              </a:rPr>
              <a:t>PSG</a:t>
            </a:r>
            <a:r>
              <a:rPr lang="zh-CN" altLang="en-US" dirty="0">
                <a:cs typeface="+mn-ea"/>
                <a:sym typeface="+mn-lt"/>
              </a:rPr>
              <a:t>的局限性，通过简化诊断过程从而惠及患者；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DE59D1A-DC07-7E51-E74D-49357E832DB1}"/>
              </a:ext>
            </a:extLst>
          </p:cNvPr>
          <p:cNvSpPr txBox="1"/>
          <p:nvPr/>
        </p:nvSpPr>
        <p:spPr>
          <a:xfrm>
            <a:off x="498653" y="174492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AI&amp;OSA </a:t>
            </a:r>
            <a:r>
              <a:rPr lang="zh-CN" altLang="en-US" b="1" dirty="0">
                <a:cs typeface="+mn-ea"/>
                <a:sym typeface="+mn-lt"/>
              </a:rPr>
              <a:t>诊断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3CFF7AE-2467-A6B9-7E63-046B4DC45108}"/>
              </a:ext>
            </a:extLst>
          </p:cNvPr>
          <p:cNvSpPr txBox="1"/>
          <p:nvPr/>
        </p:nvSpPr>
        <p:spPr>
          <a:xfrm>
            <a:off x="491416" y="324433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AI</a:t>
            </a:r>
            <a:r>
              <a:rPr lang="zh-CN" altLang="en-US" b="1" dirty="0">
                <a:cs typeface="+mn-ea"/>
                <a:sym typeface="+mn-lt"/>
              </a:rPr>
              <a:t>的应用限制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59FF1A4-CAB7-80F3-066D-F7BF6807A810}"/>
              </a:ext>
            </a:extLst>
          </p:cNvPr>
          <p:cNvSpPr txBox="1"/>
          <p:nvPr/>
        </p:nvSpPr>
        <p:spPr>
          <a:xfrm>
            <a:off x="501712" y="3708159"/>
            <a:ext cx="8164240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可解释性差；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医生群体在观念上还未完全接受</a:t>
            </a:r>
            <a:r>
              <a:rPr lang="en-US" altLang="zh-CN" dirty="0">
                <a:cs typeface="+mn-ea"/>
                <a:sym typeface="+mn-lt"/>
              </a:rPr>
              <a:t>AI</a:t>
            </a:r>
            <a:r>
              <a:rPr lang="zh-CN" altLang="en-US" dirty="0">
                <a:cs typeface="+mn-ea"/>
                <a:sym typeface="+mn-lt"/>
              </a:rPr>
              <a:t>；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需要通过教育来普及</a:t>
            </a:r>
            <a:r>
              <a:rPr lang="en-US" altLang="zh-CN" dirty="0">
                <a:cs typeface="+mn-ea"/>
                <a:sym typeface="+mn-lt"/>
              </a:rPr>
              <a:t>AI</a:t>
            </a:r>
            <a:r>
              <a:rPr lang="zh-CN" altLang="en-US" dirty="0">
                <a:cs typeface="+mn-ea"/>
                <a:sym typeface="+mn-lt"/>
              </a:rPr>
              <a:t>的使用及其重要性；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737169F-A578-8AE6-4002-BA583D2D7282}"/>
              </a:ext>
            </a:extLst>
          </p:cNvPr>
          <p:cNvSpPr txBox="1"/>
          <p:nvPr/>
        </p:nvSpPr>
        <p:spPr>
          <a:xfrm>
            <a:off x="501712" y="518980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拓展：</a:t>
            </a:r>
            <a:r>
              <a:rPr lang="en-US" altLang="zh-CN" b="1" dirty="0">
                <a:cs typeface="+mn-ea"/>
                <a:sym typeface="+mn-lt"/>
              </a:rPr>
              <a:t>AI &amp; OSA</a:t>
            </a:r>
            <a:r>
              <a:rPr lang="zh-CN" altLang="en-US" b="1" dirty="0">
                <a:cs typeface="+mn-ea"/>
                <a:sym typeface="+mn-lt"/>
              </a:rPr>
              <a:t>治疗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F63398F-FA68-3955-DD3D-B2FA0F403259}"/>
              </a:ext>
            </a:extLst>
          </p:cNvPr>
          <p:cNvSpPr txBox="1"/>
          <p:nvPr/>
        </p:nvSpPr>
        <p:spPr>
          <a:xfrm>
            <a:off x="501712" y="5671394"/>
            <a:ext cx="8916952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人工神经网络已被用于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CPAP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压力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滴定，显著提高了患者的依从性；</a:t>
            </a: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AI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也有希望实现基于患者颌面解剖情况、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PSG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数据等参数，提出定制化的治疗方案；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1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9"/>
          <p:cNvSpPr txBox="1"/>
          <p:nvPr/>
        </p:nvSpPr>
        <p:spPr>
          <a:xfrm>
            <a:off x="4727848" y="5011227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人工智能在阻塞性睡眠呼吸暂停诊断中的应用及其限制</a:t>
            </a:r>
            <a:endParaRPr lang="en-US" altLang="zh-CN" sz="2400" dirty="0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425304" y="4851112"/>
            <a:ext cx="18139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24392" y="399432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谢谢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14</a:t>
            </a:fld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2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0040" y="1749585"/>
            <a:ext cx="8173785" cy="1969566"/>
            <a:chOff x="163773" y="2671735"/>
            <a:chExt cx="8173784" cy="1969563"/>
          </a:xfrm>
        </p:grpSpPr>
        <p:sp>
          <p:nvSpPr>
            <p:cNvPr id="50" name="文本框 49"/>
            <p:cNvSpPr txBox="1"/>
            <p:nvPr/>
          </p:nvSpPr>
          <p:spPr>
            <a:xfrm>
              <a:off x="163773" y="3083032"/>
              <a:ext cx="312339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</a:t>
              </a:r>
              <a:r>
                <a:rPr lang="en-US" altLang="zh-CN" sz="3600" b="1" dirty="0">
                  <a:solidFill>
                    <a:srgbClr val="8D8D8D"/>
                  </a:solidFill>
                  <a:cs typeface="+mn-ea"/>
                  <a:sym typeface="+mn-lt"/>
                </a:rPr>
                <a:t>ONT</a:t>
              </a:r>
              <a:r>
                <a:rPr lang="en-US" altLang="zh-CN" sz="36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ENTS</a:t>
              </a:r>
              <a:endParaRPr lang="zh-CN" altLang="en-US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145734" y="2671735"/>
              <a:ext cx="110799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5C307D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507967" y="2903397"/>
              <a:ext cx="412292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C307D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5C307D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984043" y="2970124"/>
              <a:ext cx="121058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文章背景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 flipH="1">
              <a:off x="3785048" y="308303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6064271" y="2913616"/>
              <a:ext cx="412292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C307D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5C307D"/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570727" y="2994903"/>
              <a:ext cx="176683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OSA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诊断方法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>
              <a:off x="6377336" y="308303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/>
          </p:nvSpPr>
          <p:spPr>
            <a:xfrm>
              <a:off x="3507967" y="3482780"/>
              <a:ext cx="412292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C307D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5C307D"/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984043" y="3549507"/>
              <a:ext cx="121058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模型比较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 flipH="1">
              <a:off x="3785048" y="3662414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6064271" y="3492999"/>
              <a:ext cx="412292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C307D"/>
                  </a:solidFill>
                  <a:cs typeface="+mn-ea"/>
                  <a:sym typeface="+mn-lt"/>
                </a:rPr>
                <a:t>4</a:t>
              </a:r>
              <a:endParaRPr lang="zh-CN" altLang="en-US" sz="3200" b="1" dirty="0">
                <a:solidFill>
                  <a:srgbClr val="5C307D"/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570727" y="3574283"/>
              <a:ext cx="146706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技术解释性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 flipH="1">
              <a:off x="6377336" y="3662414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3507967" y="4056524"/>
              <a:ext cx="412292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C307D"/>
                  </a:solidFill>
                  <a:cs typeface="+mn-ea"/>
                  <a:sym typeface="+mn-lt"/>
                </a:rPr>
                <a:t>5</a:t>
              </a:r>
              <a:endParaRPr lang="zh-CN" altLang="en-US" sz="3200" b="1" dirty="0">
                <a:solidFill>
                  <a:srgbClr val="5C307D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984043" y="4123249"/>
              <a:ext cx="69762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其他</a:t>
              </a:r>
            </a:p>
          </p:txBody>
        </p:sp>
        <p:cxnSp>
          <p:nvCxnSpPr>
            <p:cNvPr id="66" name="直接连接符 65"/>
            <p:cNvCxnSpPr/>
            <p:nvPr/>
          </p:nvCxnSpPr>
          <p:spPr>
            <a:xfrm flipH="1">
              <a:off x="3785048" y="4236157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3278460" y="2994901"/>
              <a:ext cx="0" cy="15472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内容占位符 1"/>
          <p:cNvSpPr>
            <a:spLocks noGrp="1"/>
          </p:cNvSpPr>
          <p:nvPr/>
        </p:nvSpPr>
        <p:spPr>
          <a:xfrm>
            <a:off x="263353" y="5805266"/>
            <a:ext cx="4037171" cy="647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32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1143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rgbClr val="5C307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报告时间：</a:t>
            </a:r>
            <a:r>
              <a:rPr lang="en-US" altLang="zh-CN" sz="2800" b="1" dirty="0">
                <a:solidFill>
                  <a:srgbClr val="5C307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10 min</a:t>
            </a:r>
            <a:endParaRPr lang="zh-CN" altLang="en-US" sz="2800" b="1" dirty="0">
              <a:solidFill>
                <a:srgbClr val="5C307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0589" y="314136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5C307D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46665" y="3208086"/>
            <a:ext cx="6921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结语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347670" y="3320994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C1D5E9-1A37-07E1-E747-AC202862F4CA}"/>
              </a:ext>
            </a:extLst>
          </p:cNvPr>
          <p:cNvSpPr txBox="1"/>
          <p:nvPr/>
        </p:nvSpPr>
        <p:spPr>
          <a:xfrm>
            <a:off x="536511" y="1530102"/>
            <a:ext cx="10962640" cy="1466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b="1">
                <a:cs typeface="+mn-ea"/>
                <a:sym typeface="+mn-lt"/>
              </a:rPr>
              <a:t>阻塞性睡眠呼吸暂停</a:t>
            </a:r>
            <a:r>
              <a:rPr lang="zh-CN">
                <a:cs typeface="+mn-ea"/>
                <a:sym typeface="+mn-lt"/>
              </a:rPr>
              <a:t>（</a:t>
            </a:r>
            <a:r>
              <a:rPr lang="en-US">
                <a:cs typeface="+mn-ea"/>
                <a:sym typeface="+mn-lt"/>
              </a:rPr>
              <a:t>Obstructive Sleep Apnea ,</a:t>
            </a:r>
            <a:r>
              <a:rPr lang="en-US" b="1">
                <a:cs typeface="+mn-ea"/>
                <a:sym typeface="+mn-lt"/>
              </a:rPr>
              <a:t>OSA</a:t>
            </a:r>
            <a:r>
              <a:rPr lang="zh-CN">
                <a:cs typeface="+mn-ea"/>
                <a:sym typeface="+mn-lt"/>
              </a:rPr>
              <a:t>）是</a:t>
            </a:r>
            <a:r>
              <a:rPr lang="zh-CN" b="1">
                <a:cs typeface="+mn-ea"/>
                <a:sym typeface="+mn-lt"/>
              </a:rPr>
              <a:t>常见多发的</a:t>
            </a:r>
            <a:r>
              <a:rPr lang="zh-CN">
                <a:cs typeface="+mn-ea"/>
                <a:sym typeface="+mn-lt"/>
              </a:rPr>
              <a:t>睡眠呼吸疾病，以睡眠打鼾伴呼吸暂停和日间思睡为主要临床表现</a:t>
            </a:r>
            <a:endParaRPr lang="zh-CN" altLang="en-US" dirty="0">
              <a:effectLst/>
              <a:cs typeface="+mn-ea"/>
              <a:sym typeface="+mn-lt"/>
            </a:endParaRPr>
          </a:p>
        </p:txBody>
      </p:sp>
      <p:pic>
        <p:nvPicPr>
          <p:cNvPr id="13" name="图片 12" descr="upload_post_object_v2_082842311">
            <a:extLst>
              <a:ext uri="{FF2B5EF4-FFF2-40B4-BE49-F238E27FC236}">
                <a16:creationId xmlns:a16="http://schemas.microsoft.com/office/drawing/2014/main" id="{9145C60A-3927-9E3A-9930-7CD06D8F8396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81000"/>
          </a:blip>
          <a:stretch>
            <a:fillRect/>
          </a:stretch>
        </p:blipFill>
        <p:spPr>
          <a:xfrm>
            <a:off x="69497" y="2925275"/>
            <a:ext cx="6885277" cy="233094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5014381-A547-BC06-72FB-AF5E3D4660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848151" y="3367792"/>
            <a:ext cx="1656080" cy="476250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冠心病</a:t>
            </a:r>
          </a:p>
        </p:txBody>
      </p:sp>
      <p:sp>
        <p:nvSpPr>
          <p:cNvPr id="15" name="矩形: 圆角 136">
            <a:extLst>
              <a:ext uri="{FF2B5EF4-FFF2-40B4-BE49-F238E27FC236}">
                <a16:creationId xmlns:a16="http://schemas.microsoft.com/office/drawing/2014/main" id="{2D16BE38-74A7-5746-7A9C-CAF6D01197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881171" y="3955167"/>
            <a:ext cx="1617980" cy="476250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记忆力下降</a:t>
            </a:r>
          </a:p>
        </p:txBody>
      </p:sp>
      <p:sp>
        <p:nvSpPr>
          <p:cNvPr id="16" name="矩形: 圆角 136">
            <a:extLst>
              <a:ext uri="{FF2B5EF4-FFF2-40B4-BE49-F238E27FC236}">
                <a16:creationId xmlns:a16="http://schemas.microsoft.com/office/drawing/2014/main" id="{BB06B05B-7002-4C27-E6AD-5ADC9FAE78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848151" y="2193042"/>
            <a:ext cx="1656080" cy="476250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高血压</a:t>
            </a:r>
          </a:p>
        </p:txBody>
      </p:sp>
      <p:sp>
        <p:nvSpPr>
          <p:cNvPr id="17" name="矩形: 圆角 136">
            <a:extLst>
              <a:ext uri="{FF2B5EF4-FFF2-40B4-BE49-F238E27FC236}">
                <a16:creationId xmlns:a16="http://schemas.microsoft.com/office/drawing/2014/main" id="{045C9679-C974-8A75-EF21-3118344659E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848151" y="5129917"/>
            <a:ext cx="1651000" cy="476250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日间困倦</a:t>
            </a:r>
          </a:p>
        </p:txBody>
      </p:sp>
      <p:sp>
        <p:nvSpPr>
          <p:cNvPr id="18" name="矩形: 圆角 136">
            <a:extLst>
              <a:ext uri="{FF2B5EF4-FFF2-40B4-BE49-F238E27FC236}">
                <a16:creationId xmlns:a16="http://schemas.microsoft.com/office/drawing/2014/main" id="{5E64C937-E1FC-71FE-955F-933802A41FF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48786" y="4542542"/>
            <a:ext cx="1656080" cy="476250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脑血管病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: 圆角 136">
            <a:extLst>
              <a:ext uri="{FF2B5EF4-FFF2-40B4-BE49-F238E27FC236}">
                <a16:creationId xmlns:a16="http://schemas.microsoft.com/office/drawing/2014/main" id="{1DCA52FF-6F2A-11E8-A5D9-323936BC546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48151" y="2780417"/>
            <a:ext cx="1656715" cy="476250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注意力不集中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: 圆角 136">
            <a:extLst>
              <a:ext uri="{FF2B5EF4-FFF2-40B4-BE49-F238E27FC236}">
                <a16:creationId xmlns:a16="http://schemas.microsoft.com/office/drawing/2014/main" id="{D4016740-92D8-978D-05E6-0BBFE928DC8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43071" y="5717292"/>
            <a:ext cx="1656080" cy="476250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二型糖尿病</a:t>
            </a:r>
          </a:p>
        </p:txBody>
      </p:sp>
      <p:sp>
        <p:nvSpPr>
          <p:cNvPr id="21" name="右箭头 26">
            <a:extLst>
              <a:ext uri="{FF2B5EF4-FFF2-40B4-BE49-F238E27FC236}">
                <a16:creationId xmlns:a16="http://schemas.microsoft.com/office/drawing/2014/main" id="{75A64CEE-28B4-BB94-0E60-F51676861BA3}"/>
              </a:ext>
            </a:extLst>
          </p:cNvPr>
          <p:cNvSpPr/>
          <p:nvPr/>
        </p:nvSpPr>
        <p:spPr>
          <a:xfrm>
            <a:off x="7091405" y="3720354"/>
            <a:ext cx="474323" cy="938764"/>
          </a:xfrm>
          <a:prstGeom prst="rightArrow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矩形: 圆角 136">
            <a:extLst>
              <a:ext uri="{FF2B5EF4-FFF2-40B4-BE49-F238E27FC236}">
                <a16:creationId xmlns:a16="http://schemas.microsoft.com/office/drawing/2014/main" id="{AEE35C35-5790-6EC3-A11D-59DED93EB72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773765" y="2667069"/>
            <a:ext cx="1256030" cy="997032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间歇性低氧</a:t>
            </a:r>
          </a:p>
        </p:txBody>
      </p:sp>
      <p:sp>
        <p:nvSpPr>
          <p:cNvPr id="23" name="矩形: 圆角 136">
            <a:extLst>
              <a:ext uri="{FF2B5EF4-FFF2-40B4-BE49-F238E27FC236}">
                <a16:creationId xmlns:a16="http://schemas.microsoft.com/office/drawing/2014/main" id="{3E4B2DA4-C3C2-0039-04F2-541D6C36249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73765" y="3691220"/>
            <a:ext cx="1256030" cy="997032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高碳酸血症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: 圆角 136">
            <a:extLst>
              <a:ext uri="{FF2B5EF4-FFF2-40B4-BE49-F238E27FC236}">
                <a16:creationId xmlns:a16="http://schemas.microsoft.com/office/drawing/2014/main" id="{AF4034C1-D012-4A94-1E93-89FEBD5171B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773765" y="4726324"/>
            <a:ext cx="1256030" cy="997032"/>
          </a:xfrm>
          <a:prstGeom prst="roundRect">
            <a:avLst>
              <a:gd name="adj" fmla="val 50000"/>
            </a:avLst>
          </a:prstGeom>
          <a:solidFill>
            <a:srgbClr val="AED7EB"/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睡眠结构紊乱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E0E3DC9-258A-BF44-283C-9BD01724D64F}"/>
              </a:ext>
            </a:extLst>
          </p:cNvPr>
          <p:cNvSpPr txBox="1"/>
          <p:nvPr/>
        </p:nvSpPr>
        <p:spPr>
          <a:xfrm>
            <a:off x="536638" y="5923370"/>
            <a:ext cx="8126454" cy="64187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我国</a:t>
            </a:r>
            <a:r>
              <a:rPr lang="en-US" altLang="zh-CN" sz="2000" dirty="0">
                <a:cs typeface="+mn-ea"/>
                <a:sym typeface="+mn-lt"/>
              </a:rPr>
              <a:t>OSA</a:t>
            </a:r>
            <a:r>
              <a:rPr lang="zh-CN" altLang="en-US" sz="2000" dirty="0">
                <a:cs typeface="+mn-ea"/>
                <a:sym typeface="+mn-lt"/>
              </a:rPr>
              <a:t>患者高血压患病率为</a:t>
            </a:r>
            <a:r>
              <a:rPr lang="en-US" altLang="zh-CN" sz="2000" b="1" dirty="0">
                <a:cs typeface="+mn-ea"/>
                <a:sym typeface="+mn-lt"/>
              </a:rPr>
              <a:t>49.3%</a:t>
            </a:r>
            <a:r>
              <a:rPr lang="zh-CN" altLang="en-US" sz="2000" dirty="0">
                <a:cs typeface="+mn-ea"/>
                <a:sym typeface="+mn-lt"/>
              </a:rPr>
              <a:t>，治疗</a:t>
            </a:r>
            <a:r>
              <a:rPr lang="en-US" altLang="zh-CN" sz="2000" dirty="0">
                <a:cs typeface="+mn-ea"/>
                <a:sym typeface="+mn-lt"/>
              </a:rPr>
              <a:t>OSA</a:t>
            </a:r>
            <a:r>
              <a:rPr lang="zh-CN" altLang="en-US" sz="2000" dirty="0">
                <a:cs typeface="+mn-ea"/>
                <a:sym typeface="+mn-lt"/>
              </a:rPr>
              <a:t>可显著降低血压</a:t>
            </a:r>
          </a:p>
          <a:p>
            <a:pPr algn="l"/>
            <a:r>
              <a:rPr lang="en-US" altLang="zh-CN" sz="2000" dirty="0">
                <a:cs typeface="+mn-ea"/>
                <a:sym typeface="+mn-lt"/>
              </a:rPr>
              <a:t>OSA</a:t>
            </a:r>
            <a:r>
              <a:rPr lang="zh-CN" altLang="en-US" sz="2000" dirty="0">
                <a:cs typeface="+mn-ea"/>
                <a:sym typeface="+mn-lt"/>
              </a:rPr>
              <a:t>人群发生卒中的概率是对照组的</a:t>
            </a:r>
            <a:r>
              <a:rPr lang="en-US" altLang="zh-CN" sz="2000" b="1" dirty="0">
                <a:cs typeface="+mn-ea"/>
                <a:sym typeface="+mn-lt"/>
              </a:rPr>
              <a:t>4.33</a:t>
            </a:r>
            <a:r>
              <a:rPr lang="zh-CN" altLang="en-US" sz="2000" dirty="0">
                <a:cs typeface="+mn-ea"/>
                <a:sym typeface="+mn-lt"/>
              </a:rPr>
              <a:t>倍，病死率是对照组的</a:t>
            </a:r>
            <a:r>
              <a:rPr lang="en-US" altLang="zh-CN" sz="2000" b="1" dirty="0">
                <a:cs typeface="+mn-ea"/>
                <a:sym typeface="+mn-lt"/>
              </a:rPr>
              <a:t>1.98</a:t>
            </a:r>
            <a:r>
              <a:rPr lang="zh-CN" altLang="en-US" sz="2000" dirty="0">
                <a:cs typeface="+mn-ea"/>
                <a:sym typeface="+mn-lt"/>
              </a:rPr>
              <a:t>倍</a:t>
            </a:r>
          </a:p>
          <a:p>
            <a:pPr algn="l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6" name="右箭头 42">
            <a:extLst>
              <a:ext uri="{FF2B5EF4-FFF2-40B4-BE49-F238E27FC236}">
                <a16:creationId xmlns:a16="http://schemas.microsoft.com/office/drawing/2014/main" id="{A4724D43-6894-4BB0-FAD1-863DA2A738F7}"/>
              </a:ext>
            </a:extLst>
          </p:cNvPr>
          <p:cNvSpPr/>
          <p:nvPr/>
        </p:nvSpPr>
        <p:spPr>
          <a:xfrm>
            <a:off x="9218189" y="3724245"/>
            <a:ext cx="474323" cy="938764"/>
          </a:xfrm>
          <a:prstGeom prst="rightArrow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标题 6">
            <a:extLst>
              <a:ext uri="{FF2B5EF4-FFF2-40B4-BE49-F238E27FC236}">
                <a16:creationId xmlns:a16="http://schemas.microsoft.com/office/drawing/2014/main" id="{B7E53318-64C7-3321-D956-5FE1E8E59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1" y="944730"/>
            <a:ext cx="11665296" cy="504055"/>
          </a:xfr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OSA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简介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48042" y="2174544"/>
            <a:ext cx="6880921" cy="39604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尽管患病率很高，但确诊和寻求治疗的人数却少得多；</a:t>
            </a:r>
            <a:endParaRPr lang="en-US" altLang="zh-CN" sz="2000" b="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据估计，高达 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80% 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的中度至重度 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OSA 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患者可能仍未得到诊断；</a:t>
            </a:r>
            <a:endParaRPr lang="en-US" altLang="zh-CN" sz="18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在欧美发达国家，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OSA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相关宣传与检测主要由是由初级保健机构开展；</a:t>
            </a:r>
            <a:endParaRPr lang="en-US" altLang="zh-CN" sz="18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OSA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没有常规筛查，并且在普通公众中使用筛查工具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如</a:t>
            </a:r>
            <a:r>
              <a:rPr lang="en-US" altLang="zh-CN" sz="1800" dirty="0">
                <a:solidFill>
                  <a:srgbClr val="FF0000"/>
                </a:solidFill>
                <a:cs typeface="+mn-ea"/>
                <a:sym typeface="+mn-lt"/>
              </a:rPr>
              <a:t>STOP-Bang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问卷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存在局限性；</a:t>
            </a:r>
            <a:endParaRPr lang="en-US" altLang="zh-CN" sz="18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1800" dirty="0">
                <a:solidFill>
                  <a:srgbClr val="FF0000"/>
                </a:solidFill>
                <a:cs typeface="+mn-ea"/>
                <a:sym typeface="+mn-lt"/>
              </a:rPr>
              <a:t>STOP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: Snoring, Tiredness, Observed apnea and high blood Pressure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；</a:t>
            </a:r>
            <a:endParaRPr lang="en-US" altLang="zh-CN" sz="18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1800" dirty="0">
                <a:solidFill>
                  <a:srgbClr val="FF0000"/>
                </a:solidFill>
                <a:cs typeface="+mn-ea"/>
                <a:sym typeface="+mn-lt"/>
              </a:rPr>
              <a:t>Bang</a:t>
            </a:r>
            <a:r>
              <a:rPr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: BMI, age, neck circumference, gender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；</a:t>
            </a:r>
            <a:endParaRPr lang="en-US" altLang="zh-CN" sz="180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zh-CN" altLang="en-US" sz="1400" dirty="0">
                <a:cs typeface="+mn-ea"/>
                <a:sym typeface="+mn-lt"/>
              </a:rPr>
            </a:b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1" y="1052736"/>
            <a:ext cx="11665296" cy="50405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诊断参与率低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5A4A06-1017-D62E-1A34-0A6BA7B0E17E}"/>
              </a:ext>
            </a:extLst>
          </p:cNvPr>
          <p:cNvSpPr txBox="1"/>
          <p:nvPr/>
        </p:nvSpPr>
        <p:spPr>
          <a:xfrm>
            <a:off x="148042" y="6238202"/>
            <a:ext cx="10944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Young T, Evans L, Finn L, </a:t>
            </a:r>
            <a:r>
              <a:rPr lang="en-US" altLang="zh-CN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Palta</a:t>
            </a:r>
            <a:r>
              <a:rPr lang="en-US" altLang="zh-CN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 M. Estimation of the clinically diagnosed proportion of sleep apnea syndrome in middle-aged men and women. </a:t>
            </a:r>
            <a:r>
              <a:rPr lang="en-US" altLang="zh-CN" sz="14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Sleep</a:t>
            </a:r>
            <a:r>
              <a:rPr lang="en-US" altLang="zh-CN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. 1997;20: 705–6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E5045B-66C3-AF10-FA0D-DB1EFC0E9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76"/>
          <a:stretch/>
        </p:blipFill>
        <p:spPr>
          <a:xfrm>
            <a:off x="7176114" y="1807562"/>
            <a:ext cx="4752528" cy="4179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64657" y="2082416"/>
            <a:ext cx="6545838" cy="362567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多导睡眠图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(PSG)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 是</a:t>
            </a:r>
            <a:r>
              <a:rPr lang="en-US" altLang="zh-CN" sz="1800" b="0" i="0" dirty="0">
                <a:solidFill>
                  <a:srgbClr val="FF0000"/>
                </a:solidFill>
                <a:effectLst/>
                <a:cs typeface="+mn-ea"/>
                <a:sym typeface="+mn-lt"/>
              </a:rPr>
              <a:t>OSA</a:t>
            </a:r>
            <a:r>
              <a:rPr lang="zh-CN" altLang="en-US" sz="1800" b="0" i="0" dirty="0">
                <a:solidFill>
                  <a:srgbClr val="FF0000"/>
                </a:solidFill>
                <a:effectLst/>
                <a:cs typeface="+mn-ea"/>
                <a:sym typeface="+mn-lt"/>
              </a:rPr>
              <a:t>诊断的金标准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。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PSG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利用脑电图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(EEG)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、眼电图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(EOG)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、心电图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(ECG)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、脉搏血氧仪、气流和呼吸力，帮助医生计算呼吸暂停低通气指数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(Apnea-Hypopnea Index, AHI)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 ；</a:t>
            </a:r>
            <a:endParaRPr lang="en-US" altLang="zh-CN" sz="18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PSG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检查在各方面都需要医院付出巨大的成本，包括</a:t>
            </a:r>
            <a:r>
              <a:rPr lang="zh-CN" altLang="en-US" sz="1800" b="0" i="0" dirty="0">
                <a:effectLst/>
                <a:cs typeface="+mn-ea"/>
                <a:sym typeface="+mn-lt"/>
              </a:rPr>
              <a:t>床位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、设备和专业的医师等；</a:t>
            </a:r>
            <a:endParaRPr lang="en-US" altLang="zh-CN" sz="1800" b="0" i="0" dirty="0">
              <a:solidFill>
                <a:srgbClr val="000000"/>
              </a:solidFill>
              <a:effectLst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有限的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PSG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资源导致了较长的等待时间，也增加</a:t>
            </a:r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了病人的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疾病负担；</a:t>
            </a:r>
            <a:endParaRPr lang="en-US" altLang="zh-CN" sz="1800" b="0" i="0" dirty="0">
              <a:solidFill>
                <a:srgbClr val="000000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OSA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诊断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 PSG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 descr="哪些人需要进行睡眠呼吸监测？">
            <a:extLst>
              <a:ext uri="{FF2B5EF4-FFF2-40B4-BE49-F238E27FC236}">
                <a16:creationId xmlns:a16="http://schemas.microsoft.com/office/drawing/2014/main" id="{3DB820D0-0531-47C1-9082-E70CB7957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13" y="1988840"/>
            <a:ext cx="49177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7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741849" y="1052736"/>
            <a:ext cx="5021359" cy="373733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b="0" i="0" dirty="0" err="1">
                <a:solidFill>
                  <a:srgbClr val="000000"/>
                </a:solidFill>
                <a:effectLst/>
                <a:cs typeface="+mn-ea"/>
                <a:sym typeface="+mn-lt"/>
              </a:rPr>
              <a:t>WatchPAT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设备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(Itamar Medical, Ltd)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是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HSAT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领域的一项重要发展，该设备收集外周动脉压力检测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(PAT)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、脉搏血氧仪、心率和活动仪数据并进行分析，以检测呼吸性睡眠障碍；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该设备结合问卷和生理数据生成数据。</a:t>
            </a:r>
            <a:endParaRPr lang="en-US" altLang="zh-CN" sz="1600" b="0" i="0" dirty="0">
              <a:solidFill>
                <a:srgbClr val="000000"/>
              </a:solidFill>
              <a:effectLst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已被证明具有与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PSG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相当的诊断准确性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；</a:t>
            </a:r>
            <a:endParaRPr lang="en-US" altLang="zh-CN" sz="1600" b="0" i="0" dirty="0">
              <a:solidFill>
                <a:srgbClr val="000000"/>
              </a:solidFill>
              <a:effectLst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灵敏度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100%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，特异性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93.63%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；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OSA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居家诊断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Home sleep apnea testing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HSAT)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50" name="Picture 2" descr="WatchPAT - An innovative device for the Sleep Test">
            <a:extLst>
              <a:ext uri="{FF2B5EF4-FFF2-40B4-BE49-F238E27FC236}">
                <a16:creationId xmlns:a16="http://schemas.microsoft.com/office/drawing/2014/main" id="{889D73EA-FEB4-A389-29A1-22CBB2067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3588" y="4754067"/>
            <a:ext cx="3047984" cy="21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84AF9E-DF93-9A69-5C5F-F2D1BA017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7"/>
          <a:stretch/>
        </p:blipFill>
        <p:spPr>
          <a:xfrm>
            <a:off x="254531" y="1799749"/>
            <a:ext cx="6534318" cy="421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8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64602" y="2564327"/>
            <a:ext cx="5562277" cy="25218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人工智能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(AI)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为筛查和诊断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OSA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创造了一条途径，可以减少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PSG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的使用，简化有效诊断与治疗路径。</a:t>
            </a:r>
            <a:endParaRPr lang="en-US" altLang="zh-CN" sz="1600" b="0" i="0" dirty="0">
              <a:solidFill>
                <a:srgbClr val="000000"/>
              </a:solidFill>
              <a:effectLst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AI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有助于从大量数据中识别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OSA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的特征，预测疾病发展进程，优化临床试验设计，减少对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PSG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评分的时间投入；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AI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提供了考虑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AHI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以外的更多因素的机会，这可以提供更多关于严重程度、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OSA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内表型的信息，并可以为治疗选择提供信息。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2800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为什么需要人工智能？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95359FF-69B9-CFBB-4D40-3C0B1A6F47D2}"/>
              </a:ext>
            </a:extLst>
          </p:cNvPr>
          <p:cNvSpPr txBox="1"/>
          <p:nvPr/>
        </p:nvSpPr>
        <p:spPr>
          <a:xfrm>
            <a:off x="173682" y="6367724"/>
            <a:ext cx="11352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KEMIDI M, MARUR D R, CHANTIGARI V K R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，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. Detection and Classification of Obstructive Sleep Apnea Disorders: A Comparative Analysis of Various Deep Machine Learning Classifiers[J]. Revue </a:t>
            </a:r>
            <a:r>
              <a:rPr lang="en-US" altLang="zh-CN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d'Intelligence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 </a:t>
            </a:r>
            <a:r>
              <a:rPr lang="en-US" altLang="zh-CN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Artificielle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, Revue </a:t>
            </a:r>
            <a:r>
              <a:rPr lang="en-US" altLang="zh-CN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d'Intelligence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 </a:t>
            </a:r>
            <a:r>
              <a:rPr lang="en-US" altLang="zh-CN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Artificielle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, 2023, 37(1): 201–208.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17C340-17E9-BBA2-92C0-1961E8638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14" y="1448785"/>
            <a:ext cx="61817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2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AI 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模型比较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D0C5DD-8D82-B306-2FA0-D42ADD17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846474"/>
            <a:ext cx="7496145" cy="59850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015B61F-AC09-86D1-FC86-DD871605EADE}"/>
              </a:ext>
            </a:extLst>
          </p:cNvPr>
          <p:cNvSpPr txBox="1"/>
          <p:nvPr/>
        </p:nvSpPr>
        <p:spPr>
          <a:xfrm>
            <a:off x="121275" y="3001503"/>
            <a:ext cx="3528392" cy="1674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b="0" i="0" dirty="0">
                <a:solidFill>
                  <a:srgbClr val="1F2328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卷积神经网络（</a:t>
            </a:r>
            <a:r>
              <a:rPr lang="en-US" altLang="zh-CN" b="0" i="0" dirty="0">
                <a:solidFill>
                  <a:srgbClr val="1F2328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1D-CNN</a:t>
            </a:r>
            <a:r>
              <a:rPr lang="zh-CN" altLang="en-US" b="0" i="0" dirty="0">
                <a:solidFill>
                  <a:srgbClr val="1F2328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）、双向长短期记忆网络（</a:t>
            </a:r>
            <a:r>
              <a:rPr lang="en-US" altLang="zh-CN" b="0" i="0" dirty="0">
                <a:solidFill>
                  <a:srgbClr val="1F2328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Bidirectional LSTM</a:t>
            </a:r>
            <a:r>
              <a:rPr lang="zh-CN" altLang="en-US" b="0" i="0" dirty="0">
                <a:solidFill>
                  <a:srgbClr val="1F2328"/>
                </a:solidFill>
                <a:effectLst/>
                <a:highlight>
                  <a:srgbClr val="FFFFFF"/>
                </a:highlight>
                <a:cs typeface="+mn-ea"/>
                <a:sym typeface="+mn-lt"/>
              </a:rPr>
              <a:t>）性能最佳</a:t>
            </a:r>
            <a:endParaRPr lang="en-US" altLang="zh-CN" sz="1800" b="0" i="0" dirty="0">
              <a:solidFill>
                <a:srgbClr val="000000"/>
              </a:solidFill>
              <a:effectLst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964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73683" y="1772920"/>
            <a:ext cx="7002437" cy="482443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人工神经网络实际上是“黑盒子”，无法清楚地理解得出结论的途径。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准确性和算法透明度之间存在平衡，其中最准确的模型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深度学习和人工神经网络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的可解释性最低，而更直观的模型的准确性较低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线性回归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为了将人工神经网络应用于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OSA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诊断，其预测的准确性必须足够高，以弥补其在可解释性上的不足；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计算机科学领域正在进行研究，并解释黑箱算法，这可能会产生进步，使黑箱算法可解释，从而增加对技术的信任；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9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49D9A0-CBA1-F1E7-B6A2-FD7CACE45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人工智能实施中的阻碍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技术的可解释性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DD40E87-A446-636E-CC92-D75B4BAAB8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040" y="1556792"/>
            <a:ext cx="3464768" cy="34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9C9919-EC57-C0D7-F314-7B5042AC8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1"/>
          <a:stretch/>
        </p:blipFill>
        <p:spPr>
          <a:xfrm>
            <a:off x="7608168" y="1401907"/>
            <a:ext cx="3744416" cy="54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33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eb0c597-9df6-4c5c-842c-b9cb1859a5f2"/>
  <p:tag name="COMMONDATA" val="eyJoZGlkIjoiNzU0ZDlkMzEzMTdkNjg0OTA1ZjQ3OGJjNmViZTk4OW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首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qacdep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上方图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qacdep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背景图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qacdep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背景图标_无分割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qacdep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下方图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qacdep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2472</TotalTime>
  <Words>1146</Words>
  <Application>Microsoft Office PowerPoint</Application>
  <PresentationFormat>宽屏</PresentationFormat>
  <Paragraphs>106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黑体</vt:lpstr>
      <vt:lpstr>Arial</vt:lpstr>
      <vt:lpstr>Calibri</vt:lpstr>
      <vt:lpstr>Wingdings</vt:lpstr>
      <vt:lpstr>首页</vt:lpstr>
      <vt:lpstr>上方图标</vt:lpstr>
      <vt:lpstr>背景图标</vt:lpstr>
      <vt:lpstr>背景图标_无分割线</vt:lpstr>
      <vt:lpstr>下方图标</vt:lpstr>
      <vt:lpstr>PowerPoint 演示文稿</vt:lpstr>
      <vt:lpstr>PowerPoint 演示文稿</vt:lpstr>
      <vt:lpstr>OSA简介</vt:lpstr>
      <vt:lpstr>诊断参与率低</vt:lpstr>
      <vt:lpstr>OSA诊断 - PSG</vt:lpstr>
      <vt:lpstr>OSA居家诊断(Home sleep apnea testing, HSAT)</vt:lpstr>
      <vt:lpstr>为什么需要人工智能？</vt:lpstr>
      <vt:lpstr>AI 模型比较</vt:lpstr>
      <vt:lpstr>人工智能实施中的阻碍-技术的可解释性</vt:lpstr>
      <vt:lpstr>人工智能实施中的阻碍-数据和偏差</vt:lpstr>
      <vt:lpstr>人工智能实施中的阻碍-环境与文化</vt:lpstr>
      <vt:lpstr>新变化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ahmat elyar</cp:lastModifiedBy>
  <cp:revision>2599</cp:revision>
  <dcterms:created xsi:type="dcterms:W3CDTF">2012-09-28T12:41:00Z</dcterms:created>
  <dcterms:modified xsi:type="dcterms:W3CDTF">2024-04-22T11:03:26Z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0F5FA9A73B494F489F85C6981AD4E0D0</vt:lpwstr>
  </property>
  <property fmtid="{D5CDD505-2E9C-101B-9397-08002B2CF9AE}" pid="3" name="KSOProductBuildVer">
    <vt:lpwstr>2052-11.1.0.12132</vt:lpwstr>
  </property>
</Properties>
</file>