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3" r:id="rId3"/>
    <p:sldMasterId id="2147483656" r:id="rId4"/>
    <p:sldMasterId id="2147483659" r:id="rId5"/>
  </p:sldMasterIdLst>
  <p:notesMasterIdLst>
    <p:notesMasterId r:id="rId23"/>
  </p:notesMasterIdLst>
  <p:handoutMasterIdLst>
    <p:handoutMasterId r:id="rId24"/>
  </p:handoutMasterIdLst>
  <p:sldIdLst>
    <p:sldId id="347" r:id="rId6"/>
    <p:sldId id="345" r:id="rId7"/>
    <p:sldId id="357" r:id="rId8"/>
    <p:sldId id="378" r:id="rId9"/>
    <p:sldId id="413" r:id="rId10"/>
    <p:sldId id="428" r:id="rId11"/>
    <p:sldId id="411" r:id="rId12"/>
    <p:sldId id="424" r:id="rId13"/>
    <p:sldId id="427" r:id="rId14"/>
    <p:sldId id="430" r:id="rId15"/>
    <p:sldId id="431" r:id="rId16"/>
    <p:sldId id="429" r:id="rId17"/>
    <p:sldId id="432" r:id="rId18"/>
    <p:sldId id="433" r:id="rId19"/>
    <p:sldId id="434" r:id="rId20"/>
    <p:sldId id="435" r:id="rId21"/>
    <p:sldId id="340"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p15:clr>
            <a:srgbClr val="A4A3A4"/>
          </p15:clr>
        </p15:guide>
        <p15:guide id="2" pos="6788">
          <p15:clr>
            <a:srgbClr val="A4A3A4"/>
          </p15:clr>
        </p15:guide>
      </p15:sldGuideLst>
    </p:ext>
    <p:ext uri="{2D200454-40CA-4A62-9FC3-DE9A4176ACB9}">
      <p15:notesGuideLst xmlns:p15="http://schemas.microsoft.com/office/powerpoint/2012/main">
        <p15:guide id="1" orient="horz" pos="2880">
          <p15:clr>
            <a:srgbClr val="A4A3A4"/>
          </p15:clr>
        </p15:guide>
        <p15:guide id="2" pos="215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D7EB"/>
    <a:srgbClr val="7F468C"/>
    <a:srgbClr val="763783"/>
    <a:srgbClr val="8D8D8D"/>
    <a:srgbClr val="743481"/>
    <a:srgbClr val="7030A0"/>
    <a:srgbClr val="E8F5FD"/>
    <a:srgbClr val="CAD6E6"/>
    <a:srgbClr val="57201F"/>
    <a:srgbClr val="3B4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47B675-6FEE-4A4E-898F-3C6AF36A932B}" v="1647" dt="2024-09-23T10:51:34.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60" autoAdjust="0"/>
    <p:restoredTop sz="92233" autoAdjust="0"/>
  </p:normalViewPr>
  <p:slideViewPr>
    <p:cSldViewPr snapToObjects="1">
      <p:cViewPr>
        <p:scale>
          <a:sx n="100" d="100"/>
          <a:sy n="100" d="100"/>
        </p:scale>
        <p:origin x="438" y="120"/>
      </p:cViewPr>
      <p:guideLst>
        <p:guide orient="horz" pos="1026"/>
        <p:guide pos="67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p:scale>
          <a:sx n="100" d="100"/>
          <a:sy n="100" d="100"/>
        </p:scale>
        <p:origin x="2400" y="-917"/>
      </p:cViewPr>
      <p:guideLst>
        <p:guide orient="horz" pos="2880"/>
        <p:guide pos="2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at elyar" userId="eb8cacdd24db801d" providerId="LiveId" clId="{9247B675-6FEE-4A4E-898F-3C6AF36A932B}"/>
    <pc:docChg chg="undo redo custSel addSld delSld modSld">
      <pc:chgData name="ahmat elyar" userId="eb8cacdd24db801d" providerId="LiveId" clId="{9247B675-6FEE-4A4E-898F-3C6AF36A932B}" dt="2024-09-23T10:53:14.280" v="4288" actId="113"/>
      <pc:docMkLst>
        <pc:docMk/>
      </pc:docMkLst>
      <pc:sldChg chg="modSp mod">
        <pc:chgData name="ahmat elyar" userId="eb8cacdd24db801d" providerId="LiveId" clId="{9247B675-6FEE-4A4E-898F-3C6AF36A932B}" dt="2024-09-23T10:50:44.214" v="4249" actId="1076"/>
        <pc:sldMkLst>
          <pc:docMk/>
          <pc:sldMk cId="0" sldId="340"/>
        </pc:sldMkLst>
        <pc:spChg chg="mod">
          <ac:chgData name="ahmat elyar" userId="eb8cacdd24db801d" providerId="LiveId" clId="{9247B675-6FEE-4A4E-898F-3C6AF36A932B}" dt="2024-09-23T10:50:44.214" v="4249" actId="1076"/>
          <ac:spMkLst>
            <pc:docMk/>
            <pc:sldMk cId="0" sldId="340"/>
            <ac:spMk id="4" creationId="{00000000-0000-0000-0000-000000000000}"/>
          </ac:spMkLst>
        </pc:spChg>
      </pc:sldChg>
      <pc:sldChg chg="modSp mod">
        <pc:chgData name="ahmat elyar" userId="eb8cacdd24db801d" providerId="LiveId" clId="{9247B675-6FEE-4A4E-898F-3C6AF36A932B}" dt="2024-09-23T10:51:34.558" v="4285"/>
        <pc:sldMkLst>
          <pc:docMk/>
          <pc:sldMk cId="0" sldId="345"/>
        </pc:sldMkLst>
        <pc:spChg chg="mod">
          <ac:chgData name="ahmat elyar" userId="eb8cacdd24db801d" providerId="LiveId" clId="{9247B675-6FEE-4A4E-898F-3C6AF36A932B}" dt="2024-09-23T10:51:34.558" v="4285"/>
          <ac:spMkLst>
            <pc:docMk/>
            <pc:sldMk cId="0" sldId="345"/>
            <ac:spMk id="3" creationId="{00000000-0000-0000-0000-000000000000}"/>
          </ac:spMkLst>
        </pc:spChg>
        <pc:spChg chg="mod">
          <ac:chgData name="ahmat elyar" userId="eb8cacdd24db801d" providerId="LiveId" clId="{9247B675-6FEE-4A4E-898F-3C6AF36A932B}" dt="2024-09-23T10:50:56.483" v="4254"/>
          <ac:spMkLst>
            <pc:docMk/>
            <pc:sldMk cId="0" sldId="345"/>
            <ac:spMk id="56" creationId="{00000000-0000-0000-0000-000000000000}"/>
          </ac:spMkLst>
        </pc:spChg>
        <pc:spChg chg="mod">
          <ac:chgData name="ahmat elyar" userId="eb8cacdd24db801d" providerId="LiveId" clId="{9247B675-6FEE-4A4E-898F-3C6AF36A932B}" dt="2024-09-23T10:51:05.924" v="4259"/>
          <ac:spMkLst>
            <pc:docMk/>
            <pc:sldMk cId="0" sldId="345"/>
            <ac:spMk id="59" creationId="{00000000-0000-0000-0000-000000000000}"/>
          </ac:spMkLst>
        </pc:spChg>
        <pc:spChg chg="mod">
          <ac:chgData name="ahmat elyar" userId="eb8cacdd24db801d" providerId="LiveId" clId="{9247B675-6FEE-4A4E-898F-3C6AF36A932B}" dt="2024-09-23T10:51:15.356" v="4268"/>
          <ac:spMkLst>
            <pc:docMk/>
            <pc:sldMk cId="0" sldId="345"/>
            <ac:spMk id="62" creationId="{00000000-0000-0000-0000-000000000000}"/>
          </ac:spMkLst>
        </pc:spChg>
        <pc:spChg chg="mod">
          <ac:chgData name="ahmat elyar" userId="eb8cacdd24db801d" providerId="LiveId" clId="{9247B675-6FEE-4A4E-898F-3C6AF36A932B}" dt="2024-09-23T10:51:22.629" v="4277"/>
          <ac:spMkLst>
            <pc:docMk/>
            <pc:sldMk cId="0" sldId="345"/>
            <ac:spMk id="65" creationId="{00000000-0000-0000-0000-000000000000}"/>
          </ac:spMkLst>
        </pc:spChg>
        <pc:spChg chg="mod">
          <ac:chgData name="ahmat elyar" userId="eb8cacdd24db801d" providerId="LiveId" clId="{9247B675-6FEE-4A4E-898F-3C6AF36A932B}" dt="2024-09-23T06:30:00.784" v="735" actId="20577"/>
          <ac:spMkLst>
            <pc:docMk/>
            <pc:sldMk cId="0" sldId="345"/>
            <ac:spMk id="71" creationId="{00000000-0000-0000-0000-000000000000}"/>
          </ac:spMkLst>
        </pc:spChg>
      </pc:sldChg>
      <pc:sldChg chg="addSp modSp mod">
        <pc:chgData name="ahmat elyar" userId="eb8cacdd24db801d" providerId="LiveId" clId="{9247B675-6FEE-4A4E-898F-3C6AF36A932B}" dt="2024-09-23T07:49:33.712" v="1198" actId="1076"/>
        <pc:sldMkLst>
          <pc:docMk/>
          <pc:sldMk cId="0" sldId="347"/>
        </pc:sldMkLst>
        <pc:spChg chg="mod">
          <ac:chgData name="ahmat elyar" userId="eb8cacdd24db801d" providerId="LiveId" clId="{9247B675-6FEE-4A4E-898F-3C6AF36A932B}" dt="2024-09-22T10:33:43.867" v="8" actId="404"/>
          <ac:spMkLst>
            <pc:docMk/>
            <pc:sldMk cId="0" sldId="347"/>
            <ac:spMk id="2" creationId="{00000000-0000-0000-0000-000000000000}"/>
          </ac:spMkLst>
        </pc:spChg>
        <pc:spChg chg="mod">
          <ac:chgData name="ahmat elyar" userId="eb8cacdd24db801d" providerId="LiveId" clId="{9247B675-6FEE-4A4E-898F-3C6AF36A932B}" dt="2024-09-22T10:33:51.587" v="12" actId="20577"/>
          <ac:spMkLst>
            <pc:docMk/>
            <pc:sldMk cId="0" sldId="347"/>
            <ac:spMk id="4" creationId="{00000000-0000-0000-0000-000000000000}"/>
          </ac:spMkLst>
        </pc:spChg>
        <pc:spChg chg="add mod">
          <ac:chgData name="ahmat elyar" userId="eb8cacdd24db801d" providerId="LiveId" clId="{9247B675-6FEE-4A4E-898F-3C6AF36A932B}" dt="2024-09-23T07:49:33.712" v="1198" actId="1076"/>
          <ac:spMkLst>
            <pc:docMk/>
            <pc:sldMk cId="0" sldId="347"/>
            <ac:spMk id="6" creationId="{AF6901EF-337D-0EF6-3391-A021568ECB05}"/>
          </ac:spMkLst>
        </pc:spChg>
      </pc:sldChg>
      <pc:sldChg chg="addSp delSp modSp mod">
        <pc:chgData name="ahmat elyar" userId="eb8cacdd24db801d" providerId="LiveId" clId="{9247B675-6FEE-4A4E-898F-3C6AF36A932B}" dt="2024-09-23T07:16:25.125" v="893" actId="113"/>
        <pc:sldMkLst>
          <pc:docMk/>
          <pc:sldMk cId="0" sldId="357"/>
        </pc:sldMkLst>
        <pc:spChg chg="mod">
          <ac:chgData name="ahmat elyar" userId="eb8cacdd24db801d" providerId="LiveId" clId="{9247B675-6FEE-4A4E-898F-3C6AF36A932B}" dt="2024-09-23T07:16:25.125" v="893" actId="113"/>
          <ac:spMkLst>
            <pc:docMk/>
            <pc:sldMk cId="0" sldId="357"/>
            <ac:spMk id="12" creationId="{F2C1D5E9-1A37-07E1-E747-AC202862F4CA}"/>
          </ac:spMkLst>
        </pc:spChg>
        <pc:spChg chg="del">
          <ac:chgData name="ahmat elyar" userId="eb8cacdd24db801d" providerId="LiveId" clId="{9247B675-6FEE-4A4E-898F-3C6AF36A932B}" dt="2024-09-22T11:33:33.695" v="20" actId="478"/>
          <ac:spMkLst>
            <pc:docMk/>
            <pc:sldMk cId="0" sldId="357"/>
            <ac:spMk id="14" creationId="{25014381-A547-BC06-72FB-AF5E3D4660E4}"/>
          </ac:spMkLst>
        </pc:spChg>
        <pc:spChg chg="del">
          <ac:chgData name="ahmat elyar" userId="eb8cacdd24db801d" providerId="LiveId" clId="{9247B675-6FEE-4A4E-898F-3C6AF36A932B}" dt="2024-09-22T11:33:41.900" v="25" actId="478"/>
          <ac:spMkLst>
            <pc:docMk/>
            <pc:sldMk cId="0" sldId="357"/>
            <ac:spMk id="15" creationId="{2D16BE38-74A7-5746-7A9C-CAF6D01197F5}"/>
          </ac:spMkLst>
        </pc:spChg>
        <pc:spChg chg="del">
          <ac:chgData name="ahmat elyar" userId="eb8cacdd24db801d" providerId="LiveId" clId="{9247B675-6FEE-4A4E-898F-3C6AF36A932B}" dt="2024-09-22T11:33:35.689" v="22" actId="478"/>
          <ac:spMkLst>
            <pc:docMk/>
            <pc:sldMk cId="0" sldId="357"/>
            <ac:spMk id="16" creationId="{BB06B05B-7002-4C27-E6AD-5ADC9FAE7891}"/>
          </ac:spMkLst>
        </pc:spChg>
        <pc:spChg chg="del">
          <ac:chgData name="ahmat elyar" userId="eb8cacdd24db801d" providerId="LiveId" clId="{9247B675-6FEE-4A4E-898F-3C6AF36A932B}" dt="2024-09-22T11:33:41.900" v="25" actId="478"/>
          <ac:spMkLst>
            <pc:docMk/>
            <pc:sldMk cId="0" sldId="357"/>
            <ac:spMk id="17" creationId="{045C9679-C974-8A75-EF21-3118344659E8}"/>
          </ac:spMkLst>
        </pc:spChg>
        <pc:spChg chg="del">
          <ac:chgData name="ahmat elyar" userId="eb8cacdd24db801d" providerId="LiveId" clId="{9247B675-6FEE-4A4E-898F-3C6AF36A932B}" dt="2024-09-22T11:33:41.900" v="25" actId="478"/>
          <ac:spMkLst>
            <pc:docMk/>
            <pc:sldMk cId="0" sldId="357"/>
            <ac:spMk id="18" creationId="{5E64C937-E1FC-71FE-955F-933802A41FF9}"/>
          </ac:spMkLst>
        </pc:spChg>
        <pc:spChg chg="del">
          <ac:chgData name="ahmat elyar" userId="eb8cacdd24db801d" providerId="LiveId" clId="{9247B675-6FEE-4A4E-898F-3C6AF36A932B}" dt="2024-09-22T11:33:34.724" v="21" actId="478"/>
          <ac:spMkLst>
            <pc:docMk/>
            <pc:sldMk cId="0" sldId="357"/>
            <ac:spMk id="19" creationId="{1DCA52FF-6F2A-11E8-A5D9-323936BC5463}"/>
          </ac:spMkLst>
        </pc:spChg>
        <pc:spChg chg="del">
          <ac:chgData name="ahmat elyar" userId="eb8cacdd24db801d" providerId="LiveId" clId="{9247B675-6FEE-4A4E-898F-3C6AF36A932B}" dt="2024-09-22T11:33:41.900" v="25" actId="478"/>
          <ac:spMkLst>
            <pc:docMk/>
            <pc:sldMk cId="0" sldId="357"/>
            <ac:spMk id="20" creationId="{D4016740-92D8-978D-05E6-0BBFE928DC82}"/>
          </ac:spMkLst>
        </pc:spChg>
        <pc:spChg chg="del">
          <ac:chgData name="ahmat elyar" userId="eb8cacdd24db801d" providerId="LiveId" clId="{9247B675-6FEE-4A4E-898F-3C6AF36A932B}" dt="2024-09-22T11:33:41.900" v="25" actId="478"/>
          <ac:spMkLst>
            <pc:docMk/>
            <pc:sldMk cId="0" sldId="357"/>
            <ac:spMk id="21" creationId="{75A64CEE-28B4-BB94-0E60-F51676861BA3}"/>
          </ac:spMkLst>
        </pc:spChg>
        <pc:spChg chg="del">
          <ac:chgData name="ahmat elyar" userId="eb8cacdd24db801d" providerId="LiveId" clId="{9247B675-6FEE-4A4E-898F-3C6AF36A932B}" dt="2024-09-22T11:33:32.915" v="19" actId="478"/>
          <ac:spMkLst>
            <pc:docMk/>
            <pc:sldMk cId="0" sldId="357"/>
            <ac:spMk id="22" creationId="{AEE35C35-5790-6EC3-A11D-59DED93EB728}"/>
          </ac:spMkLst>
        </pc:spChg>
        <pc:spChg chg="del">
          <ac:chgData name="ahmat elyar" userId="eb8cacdd24db801d" providerId="LiveId" clId="{9247B675-6FEE-4A4E-898F-3C6AF36A932B}" dt="2024-09-22T11:33:31.386" v="17" actId="478"/>
          <ac:spMkLst>
            <pc:docMk/>
            <pc:sldMk cId="0" sldId="357"/>
            <ac:spMk id="23" creationId="{3E4B2DA4-C3C2-0039-04F2-541D6C362495}"/>
          </ac:spMkLst>
        </pc:spChg>
        <pc:spChg chg="del">
          <ac:chgData name="ahmat elyar" userId="eb8cacdd24db801d" providerId="LiveId" clId="{9247B675-6FEE-4A4E-898F-3C6AF36A932B}" dt="2024-09-22T11:33:32.134" v="18" actId="478"/>
          <ac:spMkLst>
            <pc:docMk/>
            <pc:sldMk cId="0" sldId="357"/>
            <ac:spMk id="24" creationId="{AF4034C1-D012-4A94-1E93-89FEBD5171B6}"/>
          </ac:spMkLst>
        </pc:spChg>
        <pc:spChg chg="del">
          <ac:chgData name="ahmat elyar" userId="eb8cacdd24db801d" providerId="LiveId" clId="{9247B675-6FEE-4A4E-898F-3C6AF36A932B}" dt="2024-09-22T11:33:24.383" v="14" actId="478"/>
          <ac:spMkLst>
            <pc:docMk/>
            <pc:sldMk cId="0" sldId="357"/>
            <ac:spMk id="25" creationId="{2E0E3DC9-258A-BF44-283C-9BD01724D64F}"/>
          </ac:spMkLst>
        </pc:spChg>
        <pc:spChg chg="del">
          <ac:chgData name="ahmat elyar" userId="eb8cacdd24db801d" providerId="LiveId" clId="{9247B675-6FEE-4A4E-898F-3C6AF36A932B}" dt="2024-09-22T11:33:41.900" v="25" actId="478"/>
          <ac:spMkLst>
            <pc:docMk/>
            <pc:sldMk cId="0" sldId="357"/>
            <ac:spMk id="26" creationId="{A4724D43-6894-4BB0-FAD1-863DA2A738F7}"/>
          </ac:spMkLst>
        </pc:spChg>
        <pc:spChg chg="mod">
          <ac:chgData name="ahmat elyar" userId="eb8cacdd24db801d" providerId="LiveId" clId="{9247B675-6FEE-4A4E-898F-3C6AF36A932B}" dt="2024-09-23T06:24:44.750" v="693"/>
          <ac:spMkLst>
            <pc:docMk/>
            <pc:sldMk cId="0" sldId="357"/>
            <ac:spMk id="27" creationId="{B7E53318-64C7-3321-D956-5FE1E8E592BD}"/>
          </ac:spMkLst>
        </pc:spChg>
        <pc:picChg chg="del">
          <ac:chgData name="ahmat elyar" userId="eb8cacdd24db801d" providerId="LiveId" clId="{9247B675-6FEE-4A4E-898F-3C6AF36A932B}" dt="2024-09-22T11:33:22.455" v="13" actId="478"/>
          <ac:picMkLst>
            <pc:docMk/>
            <pc:sldMk cId="0" sldId="357"/>
            <ac:picMk id="13" creationId="{9145C60A-3927-9E3A-9930-7CD06D8F8396}"/>
          </ac:picMkLst>
        </pc:picChg>
        <pc:picChg chg="add mod">
          <ac:chgData name="ahmat elyar" userId="eb8cacdd24db801d" providerId="LiveId" clId="{9247B675-6FEE-4A4E-898F-3C6AF36A932B}" dt="2024-09-23T07:15:56.415" v="883" actId="1076"/>
          <ac:picMkLst>
            <pc:docMk/>
            <pc:sldMk cId="0" sldId="357"/>
            <ac:picMk id="1026" creationId="{EB68B418-E9CC-27A5-EC0A-4C1FD3C88AFE}"/>
          </ac:picMkLst>
        </pc:picChg>
      </pc:sldChg>
      <pc:sldChg chg="addSp delSp modSp mod">
        <pc:chgData name="ahmat elyar" userId="eb8cacdd24db801d" providerId="LiveId" clId="{9247B675-6FEE-4A4E-898F-3C6AF36A932B}" dt="2024-09-23T07:21:21.040" v="963" actId="1076"/>
        <pc:sldMkLst>
          <pc:docMk/>
          <pc:sldMk cId="0" sldId="378"/>
        </pc:sldMkLst>
        <pc:spChg chg="mod">
          <ac:chgData name="ahmat elyar" userId="eb8cacdd24db801d" providerId="LiveId" clId="{9247B675-6FEE-4A4E-898F-3C6AF36A932B}" dt="2024-09-23T07:21:02.014" v="960" actId="207"/>
          <ac:spMkLst>
            <pc:docMk/>
            <pc:sldMk cId="0" sldId="378"/>
            <ac:spMk id="3" creationId="{00000000-0000-0000-0000-000000000000}"/>
          </ac:spMkLst>
        </pc:spChg>
        <pc:spChg chg="del">
          <ac:chgData name="ahmat elyar" userId="eb8cacdd24db801d" providerId="LiveId" clId="{9247B675-6FEE-4A4E-898F-3C6AF36A932B}" dt="2024-09-22T11:45:42.593" v="62" actId="478"/>
          <ac:spMkLst>
            <pc:docMk/>
            <pc:sldMk cId="0" sldId="378"/>
            <ac:spMk id="4" creationId="{8E5A4A06-1017-D62E-1A34-0A6BA7B0E17E}"/>
          </ac:spMkLst>
        </pc:spChg>
        <pc:spChg chg="mod">
          <ac:chgData name="ahmat elyar" userId="eb8cacdd24db801d" providerId="LiveId" clId="{9247B675-6FEE-4A4E-898F-3C6AF36A932B}" dt="2024-09-23T07:20:45.363" v="958" actId="1076"/>
          <ac:spMkLst>
            <pc:docMk/>
            <pc:sldMk cId="0" sldId="378"/>
            <ac:spMk id="7" creationId="{1B49D9A0-CBA1-F1E7-B6A2-FD7CACE455D6}"/>
          </ac:spMkLst>
        </pc:spChg>
        <pc:picChg chg="add del mod">
          <ac:chgData name="ahmat elyar" userId="eb8cacdd24db801d" providerId="LiveId" clId="{9247B675-6FEE-4A4E-898F-3C6AF36A932B}" dt="2024-09-23T06:43:05.756" v="820" actId="478"/>
          <ac:picMkLst>
            <pc:docMk/>
            <pc:sldMk cId="0" sldId="378"/>
            <ac:picMk id="4" creationId="{57E1A028-8071-8B81-44E2-3047EF04D32E}"/>
          </ac:picMkLst>
        </pc:picChg>
        <pc:picChg chg="add del mod">
          <ac:chgData name="ahmat elyar" userId="eb8cacdd24db801d" providerId="LiveId" clId="{9247B675-6FEE-4A4E-898F-3C6AF36A932B}" dt="2024-09-23T06:42:46.841" v="817" actId="478"/>
          <ac:picMkLst>
            <pc:docMk/>
            <pc:sldMk cId="0" sldId="378"/>
            <ac:picMk id="6" creationId="{AF362D08-B846-5FB8-46AA-55662EA8D9A5}"/>
          </ac:picMkLst>
        </pc:picChg>
        <pc:picChg chg="del">
          <ac:chgData name="ahmat elyar" userId="eb8cacdd24db801d" providerId="LiveId" clId="{9247B675-6FEE-4A4E-898F-3C6AF36A932B}" dt="2024-09-22T11:45:40.837" v="61" actId="478"/>
          <ac:picMkLst>
            <pc:docMk/>
            <pc:sldMk cId="0" sldId="378"/>
            <ac:picMk id="8" creationId="{AAE5045B-66C3-AF10-FA0D-DB1EFC0E946C}"/>
          </ac:picMkLst>
        </pc:picChg>
        <pc:picChg chg="add del mod">
          <ac:chgData name="ahmat elyar" userId="eb8cacdd24db801d" providerId="LiveId" clId="{9247B675-6FEE-4A4E-898F-3C6AF36A932B}" dt="2024-09-23T02:59:09.543" v="518" actId="478"/>
          <ac:picMkLst>
            <pc:docMk/>
            <pc:sldMk cId="0" sldId="378"/>
            <ac:picMk id="2050" creationId="{C0354D05-192A-9C66-D798-FC4F6C74A5DF}"/>
          </ac:picMkLst>
        </pc:picChg>
        <pc:picChg chg="add mod">
          <ac:chgData name="ahmat elyar" userId="eb8cacdd24db801d" providerId="LiveId" clId="{9247B675-6FEE-4A4E-898F-3C6AF36A932B}" dt="2024-09-23T02:59:15.839" v="521" actId="14100"/>
          <ac:picMkLst>
            <pc:docMk/>
            <pc:sldMk cId="0" sldId="378"/>
            <ac:picMk id="2052" creationId="{BC331420-90DC-4F38-74D7-41DD1BF1865A}"/>
          </ac:picMkLst>
        </pc:picChg>
        <pc:picChg chg="add mod">
          <ac:chgData name="ahmat elyar" userId="eb8cacdd24db801d" providerId="LiveId" clId="{9247B675-6FEE-4A4E-898F-3C6AF36A932B}" dt="2024-09-23T07:19:10.030" v="921" actId="1076"/>
          <ac:picMkLst>
            <pc:docMk/>
            <pc:sldMk cId="0" sldId="378"/>
            <ac:picMk id="2054" creationId="{4066B4CD-9593-FFC3-48AF-B81A5A602BA1}"/>
          </ac:picMkLst>
        </pc:picChg>
        <pc:picChg chg="add mod">
          <ac:chgData name="ahmat elyar" userId="eb8cacdd24db801d" providerId="LiveId" clId="{9247B675-6FEE-4A4E-898F-3C6AF36A932B}" dt="2024-09-23T07:21:21.040" v="963" actId="1076"/>
          <ac:picMkLst>
            <pc:docMk/>
            <pc:sldMk cId="0" sldId="378"/>
            <ac:picMk id="2056" creationId="{D7F00FF2-C711-DEDE-2BD6-2229E463B32B}"/>
          </ac:picMkLst>
        </pc:picChg>
      </pc:sldChg>
      <pc:sldChg chg="addSp delSp modSp mod modNotesTx">
        <pc:chgData name="ahmat elyar" userId="eb8cacdd24db801d" providerId="LiveId" clId="{9247B675-6FEE-4A4E-898F-3C6AF36A932B}" dt="2024-09-23T08:54:26.708" v="2290" actId="14100"/>
        <pc:sldMkLst>
          <pc:docMk/>
          <pc:sldMk cId="2274133327" sldId="411"/>
        </pc:sldMkLst>
        <pc:spChg chg="del">
          <ac:chgData name="ahmat elyar" userId="eb8cacdd24db801d" providerId="LiveId" clId="{9247B675-6FEE-4A4E-898F-3C6AF36A932B}" dt="2024-09-22T12:47:24.221" v="186" actId="478"/>
          <ac:spMkLst>
            <pc:docMk/>
            <pc:sldMk cId="2274133327" sldId="411"/>
            <ac:spMk id="3" creationId="{00000000-0000-0000-0000-000000000000}"/>
          </ac:spMkLst>
        </pc:spChg>
        <pc:spChg chg="add mod">
          <ac:chgData name="ahmat elyar" userId="eb8cacdd24db801d" providerId="LiveId" clId="{9247B675-6FEE-4A4E-898F-3C6AF36A932B}" dt="2024-09-23T08:53:33.698" v="2272" actId="1076"/>
          <ac:spMkLst>
            <pc:docMk/>
            <pc:sldMk cId="2274133327" sldId="411"/>
            <ac:spMk id="3" creationId="{3A30FC12-4DC6-6374-8360-8934D7A1B94B}"/>
          </ac:spMkLst>
        </pc:spChg>
        <pc:spChg chg="del mod">
          <ac:chgData name="ahmat elyar" userId="eb8cacdd24db801d" providerId="LiveId" clId="{9247B675-6FEE-4A4E-898F-3C6AF36A932B}" dt="2024-09-22T12:48:06.982" v="241" actId="478"/>
          <ac:spMkLst>
            <pc:docMk/>
            <pc:sldMk cId="2274133327" sldId="411"/>
            <ac:spMk id="4" creationId="{8DD40E87-A446-636E-CC92-D75B4BAAB80D}"/>
          </ac:spMkLst>
        </pc:spChg>
        <pc:spChg chg="add mod">
          <ac:chgData name="ahmat elyar" userId="eb8cacdd24db801d" providerId="LiveId" clId="{9247B675-6FEE-4A4E-898F-3C6AF36A932B}" dt="2024-09-23T08:53:52.572" v="2281" actId="1076"/>
          <ac:spMkLst>
            <pc:docMk/>
            <pc:sldMk cId="2274133327" sldId="411"/>
            <ac:spMk id="4" creationId="{F304FAB0-203E-88F0-7C0B-C2ABDFD347A5}"/>
          </ac:spMkLst>
        </pc:spChg>
        <pc:spChg chg="mod">
          <ac:chgData name="ahmat elyar" userId="eb8cacdd24db801d" providerId="LiveId" clId="{9247B675-6FEE-4A4E-898F-3C6AF36A932B}" dt="2024-09-22T12:48:12.673" v="243" actId="1076"/>
          <ac:spMkLst>
            <pc:docMk/>
            <pc:sldMk cId="2274133327" sldId="411"/>
            <ac:spMk id="5" creationId="{00000000-0000-0000-0000-000000000000}"/>
          </ac:spMkLst>
        </pc:spChg>
        <pc:spChg chg="add mod">
          <ac:chgData name="ahmat elyar" userId="eb8cacdd24db801d" providerId="LiveId" clId="{9247B675-6FEE-4A4E-898F-3C6AF36A932B}" dt="2024-09-23T08:53:44.224" v="2276" actId="1076"/>
          <ac:spMkLst>
            <pc:docMk/>
            <pc:sldMk cId="2274133327" sldId="411"/>
            <ac:spMk id="6" creationId="{ABD9826B-EAA9-7A63-3779-2BBA4D9D2B8A}"/>
          </ac:spMkLst>
        </pc:spChg>
        <pc:spChg chg="mod">
          <ac:chgData name="ahmat elyar" userId="eb8cacdd24db801d" providerId="LiveId" clId="{9247B675-6FEE-4A4E-898F-3C6AF36A932B}" dt="2024-09-23T08:18:15.145" v="1697" actId="1076"/>
          <ac:spMkLst>
            <pc:docMk/>
            <pc:sldMk cId="2274133327" sldId="411"/>
            <ac:spMk id="7" creationId="{1B49D9A0-CBA1-F1E7-B6A2-FD7CACE455D6}"/>
          </ac:spMkLst>
        </pc:spChg>
        <pc:spChg chg="add del mod">
          <ac:chgData name="ahmat elyar" userId="eb8cacdd24db801d" providerId="LiveId" clId="{9247B675-6FEE-4A4E-898F-3C6AF36A932B}" dt="2024-09-22T12:47:26.675" v="187" actId="478"/>
          <ac:spMkLst>
            <pc:docMk/>
            <pc:sldMk cId="2274133327" sldId="411"/>
            <ac:spMk id="8" creationId="{5E695720-4E24-55B5-7E1A-55273B27B9A1}"/>
          </ac:spMkLst>
        </pc:spChg>
        <pc:spChg chg="add mod">
          <ac:chgData name="ahmat elyar" userId="eb8cacdd24db801d" providerId="LiveId" clId="{9247B675-6FEE-4A4E-898F-3C6AF36A932B}" dt="2024-09-23T08:54:23.540" v="2289" actId="1038"/>
          <ac:spMkLst>
            <pc:docMk/>
            <pc:sldMk cId="2274133327" sldId="411"/>
            <ac:spMk id="8" creationId="{68DFE45C-5B02-D4C9-9277-9161F8F8A8B9}"/>
          </ac:spMkLst>
        </pc:spChg>
        <pc:spChg chg="add del mod">
          <ac:chgData name="ahmat elyar" userId="eb8cacdd24db801d" providerId="LiveId" clId="{9247B675-6FEE-4A4E-898F-3C6AF36A932B}" dt="2024-09-23T08:28:16.649" v="1800" actId="21"/>
          <ac:spMkLst>
            <pc:docMk/>
            <pc:sldMk cId="2274133327" sldId="411"/>
            <ac:spMk id="9" creationId="{5C8458E7-367E-E8F6-893E-947B32CD49F9}"/>
          </ac:spMkLst>
        </pc:spChg>
        <pc:spChg chg="add mod">
          <ac:chgData name="ahmat elyar" userId="eb8cacdd24db801d" providerId="LiveId" clId="{9247B675-6FEE-4A4E-898F-3C6AF36A932B}" dt="2024-09-23T08:52:56.680" v="2263" actId="404"/>
          <ac:spMkLst>
            <pc:docMk/>
            <pc:sldMk cId="2274133327" sldId="411"/>
            <ac:spMk id="11" creationId="{8B5DF8E9-08C2-FDAE-00A2-914A3BD5A3E3}"/>
          </ac:spMkLst>
        </pc:spChg>
        <pc:spChg chg="add mod">
          <ac:chgData name="ahmat elyar" userId="eb8cacdd24db801d" providerId="LiveId" clId="{9247B675-6FEE-4A4E-898F-3C6AF36A932B}" dt="2024-09-23T08:17:41.551" v="1695" actId="20577"/>
          <ac:spMkLst>
            <pc:docMk/>
            <pc:sldMk cId="2274133327" sldId="411"/>
            <ac:spMk id="14" creationId="{157E3A45-7EF2-7033-559D-9E893C3374C4}"/>
          </ac:spMkLst>
        </pc:spChg>
        <pc:picChg chg="del">
          <ac:chgData name="ahmat elyar" userId="eb8cacdd24db801d" providerId="LiveId" clId="{9247B675-6FEE-4A4E-898F-3C6AF36A932B}" dt="2024-09-22T12:43:11.086" v="180" actId="478"/>
          <ac:picMkLst>
            <pc:docMk/>
            <pc:sldMk cId="2274133327" sldId="411"/>
            <ac:picMk id="6" creationId="{8C9C9919-EC57-C0D7-F314-7B5042AC8856}"/>
          </ac:picMkLst>
        </pc:picChg>
        <pc:picChg chg="add mod modCrop">
          <ac:chgData name="ahmat elyar" userId="eb8cacdd24db801d" providerId="LiveId" clId="{9247B675-6FEE-4A4E-898F-3C6AF36A932B}" dt="2024-09-23T08:17:11.021" v="1679" actId="1076"/>
          <ac:picMkLst>
            <pc:docMk/>
            <pc:sldMk cId="2274133327" sldId="411"/>
            <ac:picMk id="10" creationId="{5BEDE432-2B27-6F2C-FB46-22CE1EC12FB2}"/>
          </ac:picMkLst>
        </pc:picChg>
        <pc:picChg chg="add del mod">
          <ac:chgData name="ahmat elyar" userId="eb8cacdd24db801d" providerId="LiveId" clId="{9247B675-6FEE-4A4E-898F-3C6AF36A932B}" dt="2024-09-23T08:52:46.428" v="2258" actId="478"/>
          <ac:picMkLst>
            <pc:docMk/>
            <pc:sldMk cId="2274133327" sldId="411"/>
            <ac:picMk id="12" creationId="{DBAC6305-C39B-0993-38D5-96C44BAA3C40}"/>
          </ac:picMkLst>
        </pc:picChg>
        <pc:cxnChg chg="add mod">
          <ac:chgData name="ahmat elyar" userId="eb8cacdd24db801d" providerId="LiveId" clId="{9247B675-6FEE-4A4E-898F-3C6AF36A932B}" dt="2024-09-23T08:53:36.228" v="2273" actId="1076"/>
          <ac:cxnSpMkLst>
            <pc:docMk/>
            <pc:sldMk cId="2274133327" sldId="411"/>
            <ac:cxnSpMk id="13" creationId="{9BF9959E-ADA8-6346-39F4-5D88087F2D87}"/>
          </ac:cxnSpMkLst>
        </pc:cxnChg>
        <pc:cxnChg chg="add mod">
          <ac:chgData name="ahmat elyar" userId="eb8cacdd24db801d" providerId="LiveId" clId="{9247B675-6FEE-4A4E-898F-3C6AF36A932B}" dt="2024-09-23T08:53:41.790" v="2275" actId="1076"/>
          <ac:cxnSpMkLst>
            <pc:docMk/>
            <pc:sldMk cId="2274133327" sldId="411"/>
            <ac:cxnSpMk id="16" creationId="{7115DD67-4E57-E88E-2BC6-5AF067CAD259}"/>
          </ac:cxnSpMkLst>
        </pc:cxnChg>
        <pc:cxnChg chg="add mod">
          <ac:chgData name="ahmat elyar" userId="eb8cacdd24db801d" providerId="LiveId" clId="{9247B675-6FEE-4A4E-898F-3C6AF36A932B}" dt="2024-09-23T08:54:03.096" v="2283" actId="14100"/>
          <ac:cxnSpMkLst>
            <pc:docMk/>
            <pc:sldMk cId="2274133327" sldId="411"/>
            <ac:cxnSpMk id="17" creationId="{54276018-B5CE-B7C9-7D05-5EFCC31890BF}"/>
          </ac:cxnSpMkLst>
        </pc:cxnChg>
        <pc:cxnChg chg="add mod">
          <ac:chgData name="ahmat elyar" userId="eb8cacdd24db801d" providerId="LiveId" clId="{9247B675-6FEE-4A4E-898F-3C6AF36A932B}" dt="2024-09-23T08:54:26.708" v="2290" actId="14100"/>
          <ac:cxnSpMkLst>
            <pc:docMk/>
            <pc:sldMk cId="2274133327" sldId="411"/>
            <ac:cxnSpMk id="21" creationId="{203ABB9B-039A-8E4C-99B7-F60DB1F9A381}"/>
          </ac:cxnSpMkLst>
        </pc:cxnChg>
      </pc:sldChg>
      <pc:sldChg chg="addSp delSp modSp del mod">
        <pc:chgData name="ahmat elyar" userId="eb8cacdd24db801d" providerId="LiveId" clId="{9247B675-6FEE-4A4E-898F-3C6AF36A932B}" dt="2024-09-23T07:33:48.790" v="1142" actId="47"/>
        <pc:sldMkLst>
          <pc:docMk/>
          <pc:sldMk cId="2452879940" sldId="412"/>
        </pc:sldMkLst>
        <pc:spChg chg="mod">
          <ac:chgData name="ahmat elyar" userId="eb8cacdd24db801d" providerId="LiveId" clId="{9247B675-6FEE-4A4E-898F-3C6AF36A932B}" dt="2024-09-23T06:03:18.551" v="639" actId="1076"/>
          <ac:spMkLst>
            <pc:docMk/>
            <pc:sldMk cId="2452879940" sldId="412"/>
            <ac:spMk id="3" creationId="{00000000-0000-0000-0000-000000000000}"/>
          </ac:spMkLst>
        </pc:spChg>
        <pc:spChg chg="mod">
          <ac:chgData name="ahmat elyar" userId="eb8cacdd24db801d" providerId="LiveId" clId="{9247B675-6FEE-4A4E-898F-3C6AF36A932B}" dt="2024-09-22T12:01:15.159" v="83"/>
          <ac:spMkLst>
            <pc:docMk/>
            <pc:sldMk cId="2452879940" sldId="412"/>
            <ac:spMk id="7" creationId="{1B49D9A0-CBA1-F1E7-B6A2-FD7CACE455D6}"/>
          </ac:spMkLst>
        </pc:spChg>
        <pc:picChg chg="add mod">
          <ac:chgData name="ahmat elyar" userId="eb8cacdd24db801d" providerId="LiveId" clId="{9247B675-6FEE-4A4E-898F-3C6AF36A932B}" dt="2024-09-23T06:03:15.723" v="638" actId="1076"/>
          <ac:picMkLst>
            <pc:docMk/>
            <pc:sldMk cId="2452879940" sldId="412"/>
            <ac:picMk id="4" creationId="{C9864954-4129-CCDE-BF09-9653337896DB}"/>
          </ac:picMkLst>
        </pc:picChg>
        <pc:picChg chg="del">
          <ac:chgData name="ahmat elyar" userId="eb8cacdd24db801d" providerId="LiveId" clId="{9247B675-6FEE-4A4E-898F-3C6AF36A932B}" dt="2024-09-22T11:46:55.352" v="80" actId="478"/>
          <ac:picMkLst>
            <pc:docMk/>
            <pc:sldMk cId="2452879940" sldId="412"/>
            <ac:picMk id="1026" creationId="{3DB820D0-0531-47C1-9082-E70CB7957B64}"/>
          </ac:picMkLst>
        </pc:picChg>
      </pc:sldChg>
      <pc:sldChg chg="addSp delSp modSp mod">
        <pc:chgData name="ahmat elyar" userId="eb8cacdd24db801d" providerId="LiveId" clId="{9247B675-6FEE-4A4E-898F-3C6AF36A932B}" dt="2024-09-23T07:50:29.385" v="1201"/>
        <pc:sldMkLst>
          <pc:docMk/>
          <pc:sldMk cId="4214929520" sldId="413"/>
        </pc:sldMkLst>
        <pc:spChg chg="mod">
          <ac:chgData name="ahmat elyar" userId="eb8cacdd24db801d" providerId="LiveId" clId="{9247B675-6FEE-4A4E-898F-3C6AF36A932B}" dt="2024-09-23T07:48:51.986" v="1193" actId="14100"/>
          <ac:spMkLst>
            <pc:docMk/>
            <pc:sldMk cId="4214929520" sldId="413"/>
            <ac:spMk id="3" creationId="{00000000-0000-0000-0000-000000000000}"/>
          </ac:spMkLst>
        </pc:spChg>
        <pc:spChg chg="del mod">
          <ac:chgData name="ahmat elyar" userId="eb8cacdd24db801d" providerId="LiveId" clId="{9247B675-6FEE-4A4E-898F-3C6AF36A932B}" dt="2024-09-22T12:17:40.234" v="155" actId="478"/>
          <ac:spMkLst>
            <pc:docMk/>
            <pc:sldMk cId="4214929520" sldId="413"/>
            <ac:spMk id="4" creationId="{C95359FF-69B9-CFBB-4D40-3C0B1A6F47D2}"/>
          </ac:spMkLst>
        </pc:spChg>
        <pc:spChg chg="mod">
          <ac:chgData name="ahmat elyar" userId="eb8cacdd24db801d" providerId="LiveId" clId="{9247B675-6FEE-4A4E-898F-3C6AF36A932B}" dt="2024-09-23T07:50:29.385" v="1201"/>
          <ac:spMkLst>
            <pc:docMk/>
            <pc:sldMk cId="4214929520" sldId="413"/>
            <ac:spMk id="7" creationId="{1B49D9A0-CBA1-F1E7-B6A2-FD7CACE455D6}"/>
          </ac:spMkLst>
        </pc:spChg>
        <pc:picChg chg="add del mod">
          <ac:chgData name="ahmat elyar" userId="eb8cacdd24db801d" providerId="LiveId" clId="{9247B675-6FEE-4A4E-898F-3C6AF36A932B}" dt="2024-09-23T07:47:05.586" v="1181" actId="478"/>
          <ac:picMkLst>
            <pc:docMk/>
            <pc:sldMk cId="4214929520" sldId="413"/>
            <ac:picMk id="4" creationId="{5F8FCE29-3B08-6BC1-7105-068E5A7792CD}"/>
          </ac:picMkLst>
        </pc:picChg>
        <pc:picChg chg="del">
          <ac:chgData name="ahmat elyar" userId="eb8cacdd24db801d" providerId="LiveId" clId="{9247B675-6FEE-4A4E-898F-3C6AF36A932B}" dt="2024-09-22T12:16:16.228" v="134" actId="478"/>
          <ac:picMkLst>
            <pc:docMk/>
            <pc:sldMk cId="4214929520" sldId="413"/>
            <ac:picMk id="8" creationId="{7617C340-17E9-BBA2-92C0-1961E8638C8D}"/>
          </ac:picMkLst>
        </pc:picChg>
        <pc:picChg chg="add del mod">
          <ac:chgData name="ahmat elyar" userId="eb8cacdd24db801d" providerId="LiveId" clId="{9247B675-6FEE-4A4E-898F-3C6AF36A932B}" dt="2024-09-23T07:47:43.963" v="1186" actId="478"/>
          <ac:picMkLst>
            <pc:docMk/>
            <pc:sldMk cId="4214929520" sldId="413"/>
            <ac:picMk id="8" creationId="{79D9F110-7615-8BF7-61AE-65800E271140}"/>
          </ac:picMkLst>
        </pc:picChg>
        <pc:picChg chg="add mod">
          <ac:chgData name="ahmat elyar" userId="eb8cacdd24db801d" providerId="LiveId" clId="{9247B675-6FEE-4A4E-898F-3C6AF36A932B}" dt="2024-09-23T07:48:41.521" v="1190" actId="1076"/>
          <ac:picMkLst>
            <pc:docMk/>
            <pc:sldMk cId="4214929520" sldId="413"/>
            <ac:picMk id="10" creationId="{1833D7A0-E1F8-7C51-69DF-9442690CFE39}"/>
          </ac:picMkLst>
        </pc:picChg>
      </pc:sldChg>
      <pc:sldChg chg="addSp delSp modSp del mod">
        <pc:chgData name="ahmat elyar" userId="eb8cacdd24db801d" providerId="LiveId" clId="{9247B675-6FEE-4A4E-898F-3C6AF36A932B}" dt="2024-09-23T06:15:40.341" v="655" actId="47"/>
        <pc:sldMkLst>
          <pc:docMk/>
          <pc:sldMk cId="1467847525" sldId="418"/>
        </pc:sldMkLst>
        <pc:spChg chg="del mod">
          <ac:chgData name="ahmat elyar" userId="eb8cacdd24db801d" providerId="LiveId" clId="{9247B675-6FEE-4A4E-898F-3C6AF36A932B}" dt="2024-09-22T12:57:09.762" v="261" actId="478"/>
          <ac:spMkLst>
            <pc:docMk/>
            <pc:sldMk cId="1467847525" sldId="418"/>
            <ac:spMk id="3" creationId="{00000000-0000-0000-0000-000000000000}"/>
          </ac:spMkLst>
        </pc:spChg>
        <pc:spChg chg="add mod">
          <ac:chgData name="ahmat elyar" userId="eb8cacdd24db801d" providerId="LiveId" clId="{9247B675-6FEE-4A4E-898F-3C6AF36A932B}" dt="2024-09-22T13:00:18.248" v="282"/>
          <ac:spMkLst>
            <pc:docMk/>
            <pc:sldMk cId="1467847525" sldId="418"/>
            <ac:spMk id="11" creationId="{E2D6CC0E-C364-CE34-8C8E-3E310C956EBF}"/>
          </ac:spMkLst>
        </pc:spChg>
        <pc:picChg chg="del">
          <ac:chgData name="ahmat elyar" userId="eb8cacdd24db801d" providerId="LiveId" clId="{9247B675-6FEE-4A4E-898F-3C6AF36A932B}" dt="2024-09-22T12:57:01.670" v="259" actId="478"/>
          <ac:picMkLst>
            <pc:docMk/>
            <pc:sldMk cId="1467847525" sldId="418"/>
            <ac:picMk id="4" creationId="{F63CAAFE-FD43-4EB7-6129-9ACB414CB509}"/>
          </ac:picMkLst>
        </pc:picChg>
        <pc:picChg chg="add del mod">
          <ac:chgData name="ahmat elyar" userId="eb8cacdd24db801d" providerId="LiveId" clId="{9247B675-6FEE-4A4E-898F-3C6AF36A932B}" dt="2024-09-22T12:58:21.230" v="271" actId="478"/>
          <ac:picMkLst>
            <pc:docMk/>
            <pc:sldMk cId="1467847525" sldId="418"/>
            <ac:picMk id="6" creationId="{1332507F-8506-1F83-14F5-FA5808274557}"/>
          </ac:picMkLst>
        </pc:picChg>
        <pc:picChg chg="add del mod">
          <ac:chgData name="ahmat elyar" userId="eb8cacdd24db801d" providerId="LiveId" clId="{9247B675-6FEE-4A4E-898F-3C6AF36A932B}" dt="2024-09-22T12:58:20.726" v="270" actId="478"/>
          <ac:picMkLst>
            <pc:docMk/>
            <pc:sldMk cId="1467847525" sldId="418"/>
            <ac:picMk id="9" creationId="{04F58C86-559B-5792-71F0-1A5BEB29013B}"/>
          </ac:picMkLst>
        </pc:picChg>
        <pc:picChg chg="add mod modCrop">
          <ac:chgData name="ahmat elyar" userId="eb8cacdd24db801d" providerId="LiveId" clId="{9247B675-6FEE-4A4E-898F-3C6AF36A932B}" dt="2024-09-22T12:59:44.629" v="279" actId="1076"/>
          <ac:picMkLst>
            <pc:docMk/>
            <pc:sldMk cId="1467847525" sldId="418"/>
            <ac:picMk id="13" creationId="{F274A727-A571-C32D-B2E6-4080EF160543}"/>
          </ac:picMkLst>
        </pc:picChg>
      </pc:sldChg>
      <pc:sldChg chg="addSp delSp modSp mod">
        <pc:chgData name="ahmat elyar" userId="eb8cacdd24db801d" providerId="LiveId" clId="{9247B675-6FEE-4A4E-898F-3C6AF36A932B}" dt="2024-09-23T08:44:01.360" v="2098" actId="1076"/>
        <pc:sldMkLst>
          <pc:docMk/>
          <pc:sldMk cId="2489602843" sldId="424"/>
        </pc:sldMkLst>
        <pc:spChg chg="add mod">
          <ac:chgData name="ahmat elyar" userId="eb8cacdd24db801d" providerId="LiveId" clId="{9247B675-6FEE-4A4E-898F-3C6AF36A932B}" dt="2024-09-23T08:37:40.078" v="1995" actId="1076"/>
          <ac:spMkLst>
            <pc:docMk/>
            <pc:sldMk cId="2489602843" sldId="424"/>
            <ac:spMk id="2" creationId="{D6A22C69-D9F7-2E09-FC8B-AC334B780F90}"/>
          </ac:spMkLst>
        </pc:spChg>
        <pc:spChg chg="del">
          <ac:chgData name="ahmat elyar" userId="eb8cacdd24db801d" providerId="LiveId" clId="{9247B675-6FEE-4A4E-898F-3C6AF36A932B}" dt="2024-09-22T13:06:08.075" v="295" actId="478"/>
          <ac:spMkLst>
            <pc:docMk/>
            <pc:sldMk cId="2489602843" sldId="424"/>
            <ac:spMk id="3" creationId="{00000000-0000-0000-0000-000000000000}"/>
          </ac:spMkLst>
        </pc:spChg>
        <pc:spChg chg="add del mod">
          <ac:chgData name="ahmat elyar" userId="eb8cacdd24db801d" providerId="LiveId" clId="{9247B675-6FEE-4A4E-898F-3C6AF36A932B}" dt="2024-09-22T13:06:10.661" v="297" actId="478"/>
          <ac:spMkLst>
            <pc:docMk/>
            <pc:sldMk cId="2489602843" sldId="424"/>
            <ac:spMk id="4" creationId="{3185C862-9A13-297B-1F8D-85BA7F157A57}"/>
          </ac:spMkLst>
        </pc:spChg>
        <pc:spChg chg="add mod">
          <ac:chgData name="ahmat elyar" userId="eb8cacdd24db801d" providerId="LiveId" clId="{9247B675-6FEE-4A4E-898F-3C6AF36A932B}" dt="2024-09-23T08:37:25.643" v="1988" actId="1076"/>
          <ac:spMkLst>
            <pc:docMk/>
            <pc:sldMk cId="2489602843" sldId="424"/>
            <ac:spMk id="6" creationId="{0A2215FE-E631-97BD-1FF3-31AE2AF4A81E}"/>
          </ac:spMkLst>
        </pc:spChg>
        <pc:spChg chg="mod">
          <ac:chgData name="ahmat elyar" userId="eb8cacdd24db801d" providerId="LiveId" clId="{9247B675-6FEE-4A4E-898F-3C6AF36A932B}" dt="2024-09-22T13:05:56.357" v="294"/>
          <ac:spMkLst>
            <pc:docMk/>
            <pc:sldMk cId="2489602843" sldId="424"/>
            <ac:spMk id="7" creationId="{1B49D9A0-CBA1-F1E7-B6A2-FD7CACE455D6}"/>
          </ac:spMkLst>
        </pc:spChg>
        <pc:spChg chg="add mod">
          <ac:chgData name="ahmat elyar" userId="eb8cacdd24db801d" providerId="LiveId" clId="{9247B675-6FEE-4A4E-898F-3C6AF36A932B}" dt="2024-09-23T08:37:25.643" v="1988" actId="1076"/>
          <ac:spMkLst>
            <pc:docMk/>
            <pc:sldMk cId="2489602843" sldId="424"/>
            <ac:spMk id="9" creationId="{5C8458E7-367E-E8F6-893E-947B32CD49F9}"/>
          </ac:spMkLst>
        </pc:spChg>
        <pc:spChg chg="add mod">
          <ac:chgData name="ahmat elyar" userId="eb8cacdd24db801d" providerId="LiveId" clId="{9247B675-6FEE-4A4E-898F-3C6AF36A932B}" dt="2024-09-23T08:37:25.643" v="1988" actId="1076"/>
          <ac:spMkLst>
            <pc:docMk/>
            <pc:sldMk cId="2489602843" sldId="424"/>
            <ac:spMk id="17" creationId="{C0C605EB-598F-5C27-71D7-D83E55AD4A7E}"/>
          </ac:spMkLst>
        </pc:spChg>
        <pc:spChg chg="add mod">
          <ac:chgData name="ahmat elyar" userId="eb8cacdd24db801d" providerId="LiveId" clId="{9247B675-6FEE-4A4E-898F-3C6AF36A932B}" dt="2024-09-23T08:42:32.267" v="2053" actId="14100"/>
          <ac:spMkLst>
            <pc:docMk/>
            <pc:sldMk cId="2489602843" sldId="424"/>
            <ac:spMk id="21" creationId="{49FC0296-B9F0-0940-7284-FF678591128A}"/>
          </ac:spMkLst>
        </pc:spChg>
        <pc:spChg chg="add mod">
          <ac:chgData name="ahmat elyar" userId="eb8cacdd24db801d" providerId="LiveId" clId="{9247B675-6FEE-4A4E-898F-3C6AF36A932B}" dt="2024-09-23T08:36:42.649" v="1976"/>
          <ac:spMkLst>
            <pc:docMk/>
            <pc:sldMk cId="2489602843" sldId="424"/>
            <ac:spMk id="23" creationId="{5D858C42-5661-0784-50D2-0561C818B2D5}"/>
          </ac:spMkLst>
        </pc:spChg>
        <pc:spChg chg="add mod">
          <ac:chgData name="ahmat elyar" userId="eb8cacdd24db801d" providerId="LiveId" clId="{9247B675-6FEE-4A4E-898F-3C6AF36A932B}" dt="2024-09-23T08:42:15.978" v="2046" actId="1076"/>
          <ac:spMkLst>
            <pc:docMk/>
            <pc:sldMk cId="2489602843" sldId="424"/>
            <ac:spMk id="31" creationId="{2B3E1F69-7782-2914-4035-DA3B1146153F}"/>
          </ac:spMkLst>
        </pc:spChg>
        <pc:spChg chg="add mod">
          <ac:chgData name="ahmat elyar" userId="eb8cacdd24db801d" providerId="LiveId" clId="{9247B675-6FEE-4A4E-898F-3C6AF36A932B}" dt="2024-09-23T08:42:24.339" v="2050" actId="403"/>
          <ac:spMkLst>
            <pc:docMk/>
            <pc:sldMk cId="2489602843" sldId="424"/>
            <ac:spMk id="33" creationId="{B1439699-0F21-DE96-4612-D632ADAC23F6}"/>
          </ac:spMkLst>
        </pc:spChg>
        <pc:spChg chg="add mod">
          <ac:chgData name="ahmat elyar" userId="eb8cacdd24db801d" providerId="LiveId" clId="{9247B675-6FEE-4A4E-898F-3C6AF36A932B}" dt="2024-09-23T08:42:28.054" v="2051" actId="1076"/>
          <ac:spMkLst>
            <pc:docMk/>
            <pc:sldMk cId="2489602843" sldId="424"/>
            <ac:spMk id="34" creationId="{9914B9A1-4851-8D79-3845-A298ACB7ABFC}"/>
          </ac:spMkLst>
        </pc:spChg>
        <pc:spChg chg="add mod">
          <ac:chgData name="ahmat elyar" userId="eb8cacdd24db801d" providerId="LiveId" clId="{9247B675-6FEE-4A4E-898F-3C6AF36A932B}" dt="2024-09-23T08:43:22.756" v="2078" actId="20577"/>
          <ac:spMkLst>
            <pc:docMk/>
            <pc:sldMk cId="2489602843" sldId="424"/>
            <ac:spMk id="44" creationId="{26E10574-C76D-CB47-2C9A-6AF1E4403640}"/>
          </ac:spMkLst>
        </pc:spChg>
        <pc:spChg chg="add mod">
          <ac:chgData name="ahmat elyar" userId="eb8cacdd24db801d" providerId="LiveId" clId="{9247B675-6FEE-4A4E-898F-3C6AF36A932B}" dt="2024-09-23T08:44:01.360" v="2098" actId="1076"/>
          <ac:spMkLst>
            <pc:docMk/>
            <pc:sldMk cId="2489602843" sldId="424"/>
            <ac:spMk id="46" creationId="{1232E50C-79DE-03E3-E9BC-FBC5A580E585}"/>
          </ac:spMkLst>
        </pc:spChg>
        <pc:picChg chg="add del mod">
          <ac:chgData name="ahmat elyar" userId="eb8cacdd24db801d" providerId="LiveId" clId="{9247B675-6FEE-4A4E-898F-3C6AF36A932B}" dt="2024-09-23T06:15:47.737" v="657" actId="478"/>
          <ac:picMkLst>
            <pc:docMk/>
            <pc:sldMk cId="2489602843" sldId="424"/>
            <ac:picMk id="8" creationId="{70941565-702B-8F84-F7BA-2A1410D5824A}"/>
          </ac:picMkLst>
        </pc:picChg>
        <pc:picChg chg="add del mod">
          <ac:chgData name="ahmat elyar" userId="eb8cacdd24db801d" providerId="LiveId" clId="{9247B675-6FEE-4A4E-898F-3C6AF36A932B}" dt="2024-09-23T08:28:49.701" v="1823" actId="478"/>
          <ac:picMkLst>
            <pc:docMk/>
            <pc:sldMk cId="2489602843" sldId="424"/>
            <ac:picMk id="10" creationId="{698DC3D7-9D2E-924F-76BC-50C59643C67E}"/>
          </ac:picMkLst>
        </pc:picChg>
        <pc:picChg chg="add del mod">
          <ac:chgData name="ahmat elyar" userId="eb8cacdd24db801d" providerId="LiveId" clId="{9247B675-6FEE-4A4E-898F-3C6AF36A932B}" dt="2024-09-23T08:32:58.504" v="1910" actId="478"/>
          <ac:picMkLst>
            <pc:docMk/>
            <pc:sldMk cId="2489602843" sldId="424"/>
            <ac:picMk id="12" creationId="{0C2F8864-7034-E9C6-70A6-ED88EDFD87A6}"/>
          </ac:picMkLst>
        </pc:picChg>
        <pc:picChg chg="add del mod">
          <ac:chgData name="ahmat elyar" userId="eb8cacdd24db801d" providerId="LiveId" clId="{9247B675-6FEE-4A4E-898F-3C6AF36A932B}" dt="2024-09-23T08:36:11.946" v="1973" actId="478"/>
          <ac:picMkLst>
            <pc:docMk/>
            <pc:sldMk cId="2489602843" sldId="424"/>
            <ac:picMk id="14" creationId="{5F72FBAB-65DC-03AF-05E1-AB09BFD1FB39}"/>
          </ac:picMkLst>
        </pc:picChg>
        <pc:picChg chg="add del mod">
          <ac:chgData name="ahmat elyar" userId="eb8cacdd24db801d" providerId="LiveId" clId="{9247B675-6FEE-4A4E-898F-3C6AF36A932B}" dt="2024-09-23T08:35:22.372" v="1953" actId="478"/>
          <ac:picMkLst>
            <pc:docMk/>
            <pc:sldMk cId="2489602843" sldId="424"/>
            <ac:picMk id="16" creationId="{6D848813-0DF8-9760-567F-315E0C8C88B1}"/>
          </ac:picMkLst>
        </pc:picChg>
        <pc:picChg chg="add del mod">
          <ac:chgData name="ahmat elyar" userId="eb8cacdd24db801d" providerId="LiveId" clId="{9247B675-6FEE-4A4E-898F-3C6AF36A932B}" dt="2024-09-23T08:36:59.292" v="1981" actId="478"/>
          <ac:picMkLst>
            <pc:docMk/>
            <pc:sldMk cId="2489602843" sldId="424"/>
            <ac:picMk id="18" creationId="{BFCCF179-E172-B4FD-7C6E-8755FC137824}"/>
          </ac:picMkLst>
        </pc:picChg>
        <pc:picChg chg="add del mod">
          <ac:chgData name="ahmat elyar" userId="eb8cacdd24db801d" providerId="LiveId" clId="{9247B675-6FEE-4A4E-898F-3C6AF36A932B}" dt="2024-09-23T08:36:58.150" v="1980" actId="478"/>
          <ac:picMkLst>
            <pc:docMk/>
            <pc:sldMk cId="2489602843" sldId="424"/>
            <ac:picMk id="20" creationId="{762390DA-CFBC-99E9-5CED-DD8E96A6D2A7}"/>
          </ac:picMkLst>
        </pc:picChg>
        <pc:picChg chg="add del mod">
          <ac:chgData name="ahmat elyar" userId="eb8cacdd24db801d" providerId="LiveId" clId="{9247B675-6FEE-4A4E-898F-3C6AF36A932B}" dt="2024-09-23T08:36:59.559" v="1982" actId="478"/>
          <ac:picMkLst>
            <pc:docMk/>
            <pc:sldMk cId="2489602843" sldId="424"/>
            <ac:picMk id="22" creationId="{B6BAE08A-5180-B79D-0E55-89E8A07D33FF}"/>
          </ac:picMkLst>
        </pc:picChg>
        <pc:picChg chg="add mod modCrop">
          <ac:chgData name="ahmat elyar" userId="eb8cacdd24db801d" providerId="LiveId" clId="{9247B675-6FEE-4A4E-898F-3C6AF36A932B}" dt="2024-09-23T08:42:15.978" v="2046" actId="1076"/>
          <ac:picMkLst>
            <pc:docMk/>
            <pc:sldMk cId="2489602843" sldId="424"/>
            <ac:picMk id="29" creationId="{0A0CCA3E-AE0C-4BCC-97FA-F7E4A76A298A}"/>
          </ac:picMkLst>
        </pc:picChg>
        <pc:picChg chg="del">
          <ac:chgData name="ahmat elyar" userId="eb8cacdd24db801d" providerId="LiveId" clId="{9247B675-6FEE-4A4E-898F-3C6AF36A932B}" dt="2024-09-22T13:05:33.477" v="283" actId="478"/>
          <ac:picMkLst>
            <pc:docMk/>
            <pc:sldMk cId="2489602843" sldId="424"/>
            <ac:picMk id="5122" creationId="{E1C6ECE2-6CB7-DB1F-C7BA-8C1091E549CC}"/>
          </ac:picMkLst>
        </pc:picChg>
        <pc:cxnChg chg="add mod">
          <ac:chgData name="ahmat elyar" userId="eb8cacdd24db801d" providerId="LiveId" clId="{9247B675-6FEE-4A4E-898F-3C6AF36A932B}" dt="2024-09-23T08:37:35.684" v="1994" actId="1076"/>
          <ac:cxnSpMkLst>
            <pc:docMk/>
            <pc:sldMk cId="2489602843" sldId="424"/>
            <ac:cxnSpMk id="4" creationId="{EFCEFD64-5A9B-59F4-547D-7AF2768217F6}"/>
          </ac:cxnSpMkLst>
        </pc:cxnChg>
        <pc:cxnChg chg="add mod">
          <ac:chgData name="ahmat elyar" userId="eb8cacdd24db801d" providerId="LiveId" clId="{9247B675-6FEE-4A4E-898F-3C6AF36A932B}" dt="2024-09-23T08:37:25.643" v="1988" actId="1076"/>
          <ac:cxnSpMkLst>
            <pc:docMk/>
            <pc:sldMk cId="2489602843" sldId="424"/>
            <ac:cxnSpMk id="11" creationId="{E98DAE1E-C597-9D9C-6518-AB57EDD411FE}"/>
          </ac:cxnSpMkLst>
        </pc:cxnChg>
        <pc:cxnChg chg="add mod">
          <ac:chgData name="ahmat elyar" userId="eb8cacdd24db801d" providerId="LiveId" clId="{9247B675-6FEE-4A4E-898F-3C6AF36A932B}" dt="2024-09-23T08:40:28.347" v="2032" actId="1076"/>
          <ac:cxnSpMkLst>
            <pc:docMk/>
            <pc:sldMk cId="2489602843" sldId="424"/>
            <ac:cxnSpMk id="24" creationId="{6C5B17FC-D433-8C87-1D95-601260D54DC3}"/>
          </ac:cxnSpMkLst>
        </pc:cxnChg>
        <pc:cxnChg chg="add mod">
          <ac:chgData name="ahmat elyar" userId="eb8cacdd24db801d" providerId="LiveId" clId="{9247B675-6FEE-4A4E-898F-3C6AF36A932B}" dt="2024-09-23T08:42:28.054" v="2051" actId="1076"/>
          <ac:cxnSpMkLst>
            <pc:docMk/>
            <pc:sldMk cId="2489602843" sldId="424"/>
            <ac:cxnSpMk id="35" creationId="{C8F85C58-1A9A-DE70-9535-886E2BEC0F75}"/>
          </ac:cxnSpMkLst>
        </pc:cxnChg>
        <pc:cxnChg chg="add mod">
          <ac:chgData name="ahmat elyar" userId="eb8cacdd24db801d" providerId="LiveId" clId="{9247B675-6FEE-4A4E-898F-3C6AF36A932B}" dt="2024-09-23T08:42:40.962" v="2057" actId="1076"/>
          <ac:cxnSpMkLst>
            <pc:docMk/>
            <pc:sldMk cId="2489602843" sldId="424"/>
            <ac:cxnSpMk id="39" creationId="{7C72F52A-0DA7-7450-E8D5-0353C0A61501}"/>
          </ac:cxnSpMkLst>
        </pc:cxnChg>
      </pc:sldChg>
      <pc:sldChg chg="addSp delSp modSp del mod">
        <pc:chgData name="ahmat elyar" userId="eb8cacdd24db801d" providerId="LiveId" clId="{9247B675-6FEE-4A4E-898F-3C6AF36A932B}" dt="2024-09-23T06:03:23.463" v="640" actId="47"/>
        <pc:sldMkLst>
          <pc:docMk/>
          <pc:sldMk cId="3577687477" sldId="426"/>
        </pc:sldMkLst>
        <pc:spChg chg="mod">
          <ac:chgData name="ahmat elyar" userId="eb8cacdd24db801d" providerId="LiveId" clId="{9247B675-6FEE-4A4E-898F-3C6AF36A932B}" dt="2024-09-23T03:07:51.086" v="554" actId="20577"/>
          <ac:spMkLst>
            <pc:docMk/>
            <pc:sldMk cId="3577687477" sldId="426"/>
            <ac:spMk id="3" creationId="{00000000-0000-0000-0000-000000000000}"/>
          </ac:spMkLst>
        </pc:spChg>
        <pc:spChg chg="mod">
          <ac:chgData name="ahmat elyar" userId="eb8cacdd24db801d" providerId="LiveId" clId="{9247B675-6FEE-4A4E-898F-3C6AF36A932B}" dt="2024-09-22T12:03:37.083" v="96"/>
          <ac:spMkLst>
            <pc:docMk/>
            <pc:sldMk cId="3577687477" sldId="426"/>
            <ac:spMk id="7" creationId="{1B49D9A0-CBA1-F1E7-B6A2-FD7CACE455D6}"/>
          </ac:spMkLst>
        </pc:spChg>
        <pc:picChg chg="add mod">
          <ac:chgData name="ahmat elyar" userId="eb8cacdd24db801d" providerId="LiveId" clId="{9247B675-6FEE-4A4E-898F-3C6AF36A932B}" dt="2024-09-23T03:07:22.866" v="553" actId="1076"/>
          <ac:picMkLst>
            <pc:docMk/>
            <pc:sldMk cId="3577687477" sldId="426"/>
            <ac:picMk id="4" creationId="{516FA275-A78E-246D-287E-F38534FDC9D9}"/>
          </ac:picMkLst>
        </pc:picChg>
        <pc:picChg chg="del">
          <ac:chgData name="ahmat elyar" userId="eb8cacdd24db801d" providerId="LiveId" clId="{9247B675-6FEE-4A4E-898F-3C6AF36A932B}" dt="2024-09-22T12:03:29.653" v="87" actId="478"/>
          <ac:picMkLst>
            <pc:docMk/>
            <pc:sldMk cId="3577687477" sldId="426"/>
            <ac:picMk id="4" creationId="{ED84AF9E-DF93-9A69-5C5F-F2D1BA017BB6}"/>
          </ac:picMkLst>
        </pc:picChg>
        <pc:picChg chg="del">
          <ac:chgData name="ahmat elyar" userId="eb8cacdd24db801d" providerId="LiveId" clId="{9247B675-6FEE-4A4E-898F-3C6AF36A932B}" dt="2024-09-22T12:09:58.477" v="101" actId="478"/>
          <ac:picMkLst>
            <pc:docMk/>
            <pc:sldMk cId="3577687477" sldId="426"/>
            <ac:picMk id="2050" creationId="{889D73EA-FEB4-A389-29A1-22CBB2067A93}"/>
          </ac:picMkLst>
        </pc:picChg>
      </pc:sldChg>
      <pc:sldChg chg="addSp delSp modSp mod modNotesTx">
        <pc:chgData name="ahmat elyar" userId="eb8cacdd24db801d" providerId="LiveId" clId="{9247B675-6FEE-4A4E-898F-3C6AF36A932B}" dt="2024-09-23T08:57:56.665" v="2332"/>
        <pc:sldMkLst>
          <pc:docMk/>
          <pc:sldMk cId="1516572932" sldId="427"/>
        </pc:sldMkLst>
        <pc:spChg chg="add del mod">
          <ac:chgData name="ahmat elyar" userId="eb8cacdd24db801d" providerId="LiveId" clId="{9247B675-6FEE-4A4E-898F-3C6AF36A932B}" dt="2024-09-23T08:48:45.177" v="2110" actId="478"/>
          <ac:spMkLst>
            <pc:docMk/>
            <pc:sldMk cId="1516572932" sldId="427"/>
            <ac:spMk id="3" creationId="{AA5EB0C1-1FA6-C5AB-2457-B2C441062EC7}"/>
          </ac:spMkLst>
        </pc:spChg>
        <pc:spChg chg="add mod">
          <ac:chgData name="ahmat elyar" userId="eb8cacdd24db801d" providerId="LiveId" clId="{9247B675-6FEE-4A4E-898F-3C6AF36A932B}" dt="2024-09-23T08:57:22.165" v="2320" actId="1076"/>
          <ac:spMkLst>
            <pc:docMk/>
            <pc:sldMk cId="1516572932" sldId="427"/>
            <ac:spMk id="4" creationId="{8CE59F6D-E6F4-F575-6EA9-8564CB447888}"/>
          </ac:spMkLst>
        </pc:spChg>
        <pc:spChg chg="mod">
          <ac:chgData name="ahmat elyar" userId="eb8cacdd24db801d" providerId="LiveId" clId="{9247B675-6FEE-4A4E-898F-3C6AF36A932B}" dt="2024-09-23T08:57:56.665" v="2332"/>
          <ac:spMkLst>
            <pc:docMk/>
            <pc:sldMk cId="1516572932" sldId="427"/>
            <ac:spMk id="7" creationId="{1B49D9A0-CBA1-F1E7-B6A2-FD7CACE455D6}"/>
          </ac:spMkLst>
        </pc:spChg>
        <pc:spChg chg="add mod">
          <ac:chgData name="ahmat elyar" userId="eb8cacdd24db801d" providerId="LiveId" clId="{9247B675-6FEE-4A4E-898F-3C6AF36A932B}" dt="2024-09-23T08:54:39.166" v="2292" actId="1076"/>
          <ac:spMkLst>
            <pc:docMk/>
            <pc:sldMk cId="1516572932" sldId="427"/>
            <ac:spMk id="10" creationId="{C9831BA3-7143-8D67-029B-D2F3C6494550}"/>
          </ac:spMkLst>
        </pc:spChg>
        <pc:spChg chg="add mod">
          <ac:chgData name="ahmat elyar" userId="eb8cacdd24db801d" providerId="LiveId" clId="{9247B675-6FEE-4A4E-898F-3C6AF36A932B}" dt="2024-09-23T08:57:45.494" v="2327" actId="1076"/>
          <ac:spMkLst>
            <pc:docMk/>
            <pc:sldMk cId="1516572932" sldId="427"/>
            <ac:spMk id="12" creationId="{64A923E7-0430-C38E-0D2D-59B024EA837A}"/>
          </ac:spMkLst>
        </pc:spChg>
        <pc:spChg chg="add mod">
          <ac:chgData name="ahmat elyar" userId="eb8cacdd24db801d" providerId="LiveId" clId="{9247B675-6FEE-4A4E-898F-3C6AF36A932B}" dt="2024-09-23T08:57:09.982" v="2317"/>
          <ac:spMkLst>
            <pc:docMk/>
            <pc:sldMk cId="1516572932" sldId="427"/>
            <ac:spMk id="13" creationId="{2F837F66-1340-FE41-6BF9-E0009DF21E1F}"/>
          </ac:spMkLst>
        </pc:spChg>
        <pc:spChg chg="add mod">
          <ac:chgData name="ahmat elyar" userId="eb8cacdd24db801d" providerId="LiveId" clId="{9247B675-6FEE-4A4E-898F-3C6AF36A932B}" dt="2024-09-23T08:57:42.245" v="2326"/>
          <ac:spMkLst>
            <pc:docMk/>
            <pc:sldMk cId="1516572932" sldId="427"/>
            <ac:spMk id="14" creationId="{1B2DC071-E03D-E24B-3720-27F8038DF11E}"/>
          </ac:spMkLst>
        </pc:spChg>
        <pc:spChg chg="del">
          <ac:chgData name="ahmat elyar" userId="eb8cacdd24db801d" providerId="LiveId" clId="{9247B675-6FEE-4A4E-898F-3C6AF36A932B}" dt="2024-09-22T13:08:53.413" v="324" actId="478"/>
          <ac:spMkLst>
            <pc:docMk/>
            <pc:sldMk cId="1516572932" sldId="427"/>
            <ac:spMk id="15" creationId="{2448DE01-FFF5-3014-830E-26D7DE04AB59}"/>
          </ac:spMkLst>
        </pc:spChg>
        <pc:picChg chg="add del mod">
          <ac:chgData name="ahmat elyar" userId="eb8cacdd24db801d" providerId="LiveId" clId="{9247B675-6FEE-4A4E-898F-3C6AF36A932B}" dt="2024-09-23T08:50:46.814" v="2183" actId="478"/>
          <ac:picMkLst>
            <pc:docMk/>
            <pc:sldMk cId="1516572932" sldId="427"/>
            <ac:picMk id="6" creationId="{F523A7CF-437E-573D-629A-1D63288D8608}"/>
          </ac:picMkLst>
        </pc:picChg>
        <pc:picChg chg="add del mod">
          <ac:chgData name="ahmat elyar" userId="eb8cacdd24db801d" providerId="LiveId" clId="{9247B675-6FEE-4A4E-898F-3C6AF36A932B}" dt="2024-09-23T08:54:36.084" v="2291" actId="478"/>
          <ac:picMkLst>
            <pc:docMk/>
            <pc:sldMk cId="1516572932" sldId="427"/>
            <ac:picMk id="8" creationId="{0692C887-FF75-2353-2EC6-751E423AF4FE}"/>
          </ac:picMkLst>
        </pc:picChg>
        <pc:picChg chg="del">
          <ac:chgData name="ahmat elyar" userId="eb8cacdd24db801d" providerId="LiveId" clId="{9247B675-6FEE-4A4E-898F-3C6AF36A932B}" dt="2024-09-22T13:08:54.078" v="325" actId="478"/>
          <ac:picMkLst>
            <pc:docMk/>
            <pc:sldMk cId="1516572932" sldId="427"/>
            <ac:picMk id="9" creationId="{C60B763B-3857-1C38-1D52-A67F106E8B27}"/>
          </ac:picMkLst>
        </pc:picChg>
        <pc:picChg chg="del">
          <ac:chgData name="ahmat elyar" userId="eb8cacdd24db801d" providerId="LiveId" clId="{9247B675-6FEE-4A4E-898F-3C6AF36A932B}" dt="2024-09-22T13:08:52.391" v="323" actId="478"/>
          <ac:picMkLst>
            <pc:docMk/>
            <pc:sldMk cId="1516572932" sldId="427"/>
            <ac:picMk id="3074" creationId="{C5FE4DCD-15DA-4BD4-5544-9C19CEDA8DAA}"/>
          </ac:picMkLst>
        </pc:picChg>
        <pc:picChg chg="add mod">
          <ac:chgData name="ahmat elyar" userId="eb8cacdd24db801d" providerId="LiveId" clId="{9247B675-6FEE-4A4E-898F-3C6AF36A932B}" dt="2024-09-23T08:57:28.756" v="2322" actId="14100"/>
          <ac:picMkLst>
            <pc:docMk/>
            <pc:sldMk cId="1516572932" sldId="427"/>
            <ac:picMk id="3074" creationId="{EBAF29E9-AD34-844D-C9BC-F07CC3EDAADA}"/>
          </ac:picMkLst>
        </pc:picChg>
        <pc:cxnChg chg="add mod">
          <ac:chgData name="ahmat elyar" userId="eb8cacdd24db801d" providerId="LiveId" clId="{9247B675-6FEE-4A4E-898F-3C6AF36A932B}" dt="2024-09-23T08:55:36.772" v="2295" actId="1076"/>
          <ac:cxnSpMkLst>
            <pc:docMk/>
            <pc:sldMk cId="1516572932" sldId="427"/>
            <ac:cxnSpMk id="11" creationId="{49E6F131-BA4C-DD4B-CD5F-B11E1F2672FB}"/>
          </ac:cxnSpMkLst>
        </pc:cxnChg>
      </pc:sldChg>
      <pc:sldChg chg="addSp delSp modSp mod">
        <pc:chgData name="ahmat elyar" userId="eb8cacdd24db801d" providerId="LiveId" clId="{9247B675-6FEE-4A4E-898F-3C6AF36A932B}" dt="2024-09-23T09:54:49.146" v="3296"/>
        <pc:sldMkLst>
          <pc:docMk/>
          <pc:sldMk cId="1349646763" sldId="428"/>
        </pc:sldMkLst>
        <pc:spChg chg="mod">
          <ac:chgData name="ahmat elyar" userId="eb8cacdd24db801d" providerId="LiveId" clId="{9247B675-6FEE-4A4E-898F-3C6AF36A932B}" dt="2024-09-23T08:04:05.590" v="1330"/>
          <ac:spMkLst>
            <pc:docMk/>
            <pc:sldMk cId="1349646763" sldId="428"/>
            <ac:spMk id="7" creationId="{1B49D9A0-CBA1-F1E7-B6A2-FD7CACE455D6}"/>
          </ac:spMkLst>
        </pc:spChg>
        <pc:spChg chg="mod">
          <ac:chgData name="ahmat elyar" userId="eb8cacdd24db801d" providerId="LiveId" clId="{9247B675-6FEE-4A4E-898F-3C6AF36A932B}" dt="2024-09-23T09:54:49.146" v="3296"/>
          <ac:spMkLst>
            <pc:docMk/>
            <pc:sldMk cId="1349646763" sldId="428"/>
            <ac:spMk id="12" creationId="{2015B61F-AC09-86D1-FC86-DD871605EADE}"/>
          </ac:spMkLst>
        </pc:spChg>
        <pc:picChg chg="add mod">
          <ac:chgData name="ahmat elyar" userId="eb8cacdd24db801d" providerId="LiveId" clId="{9247B675-6FEE-4A4E-898F-3C6AF36A932B}" dt="2024-09-23T09:52:55.897" v="3239" actId="1076"/>
          <ac:picMkLst>
            <pc:docMk/>
            <pc:sldMk cId="1349646763" sldId="428"/>
            <ac:picMk id="3" creationId="{EA131718-C1DD-A0E3-96D6-5E97235C5CD3}"/>
          </ac:picMkLst>
        </pc:picChg>
        <pc:picChg chg="del">
          <ac:chgData name="ahmat elyar" userId="eb8cacdd24db801d" providerId="LiveId" clId="{9247B675-6FEE-4A4E-898F-3C6AF36A932B}" dt="2024-09-22T12:22:12.601" v="156" actId="478"/>
          <ac:picMkLst>
            <pc:docMk/>
            <pc:sldMk cId="1349646763" sldId="428"/>
            <ac:picMk id="10" creationId="{8BD0C5DD-8D82-B306-2FA0-D42ADD172482}"/>
          </ac:picMkLst>
        </pc:picChg>
      </pc:sldChg>
      <pc:sldChg chg="addSp delSp modSp mod">
        <pc:chgData name="ahmat elyar" userId="eb8cacdd24db801d" providerId="LiveId" clId="{9247B675-6FEE-4A4E-898F-3C6AF36A932B}" dt="2024-09-23T09:49:35.116" v="3225" actId="1076"/>
        <pc:sldMkLst>
          <pc:docMk/>
          <pc:sldMk cId="64616183" sldId="429"/>
        </pc:sldMkLst>
        <pc:spChg chg="mod">
          <ac:chgData name="ahmat elyar" userId="eb8cacdd24db801d" providerId="LiveId" clId="{9247B675-6FEE-4A4E-898F-3C6AF36A932B}" dt="2024-09-23T09:37:06.150" v="3158" actId="20577"/>
          <ac:spMkLst>
            <pc:docMk/>
            <pc:sldMk cId="64616183" sldId="429"/>
            <ac:spMk id="7" creationId="{1B49D9A0-CBA1-F1E7-B6A2-FD7CACE455D6}"/>
          </ac:spMkLst>
        </pc:spChg>
        <pc:spChg chg="add del mod">
          <ac:chgData name="ahmat elyar" userId="eb8cacdd24db801d" providerId="LiveId" clId="{9247B675-6FEE-4A4E-898F-3C6AF36A932B}" dt="2024-09-23T03:25:10.881" v="571" actId="478"/>
          <ac:spMkLst>
            <pc:docMk/>
            <pc:sldMk cId="64616183" sldId="429"/>
            <ac:spMk id="8" creationId="{CDC4ACE9-F769-C29F-8718-9F6E5CC3E2E9}"/>
          </ac:spMkLst>
        </pc:spChg>
        <pc:spChg chg="add del mod">
          <ac:chgData name="ahmat elyar" userId="eb8cacdd24db801d" providerId="LiveId" clId="{9247B675-6FEE-4A4E-898F-3C6AF36A932B}" dt="2024-09-23T03:25:08.855" v="570" actId="478"/>
          <ac:spMkLst>
            <pc:docMk/>
            <pc:sldMk cId="64616183" sldId="429"/>
            <ac:spMk id="11" creationId="{474D06D0-1EB1-FFE8-EADF-3D64AFD03BE6}"/>
          </ac:spMkLst>
        </pc:spChg>
        <pc:spChg chg="add mod">
          <ac:chgData name="ahmat elyar" userId="eb8cacdd24db801d" providerId="LiveId" clId="{9247B675-6FEE-4A4E-898F-3C6AF36A932B}" dt="2024-09-23T09:49:35.116" v="3225" actId="1076"/>
          <ac:spMkLst>
            <pc:docMk/>
            <pc:sldMk cId="64616183" sldId="429"/>
            <ac:spMk id="12" creationId="{AA8777E7-9C01-C3ED-01B3-A15862931B4F}"/>
          </ac:spMkLst>
        </pc:spChg>
        <pc:spChg chg="add del mod">
          <ac:chgData name="ahmat elyar" userId="eb8cacdd24db801d" providerId="LiveId" clId="{9247B675-6FEE-4A4E-898F-3C6AF36A932B}" dt="2024-09-23T03:25:12.950" v="572" actId="478"/>
          <ac:spMkLst>
            <pc:docMk/>
            <pc:sldMk cId="64616183" sldId="429"/>
            <ac:spMk id="14" creationId="{E191DDCB-BBA5-A205-E6E5-C295559FE2CD}"/>
          </ac:spMkLst>
        </pc:spChg>
        <pc:spChg chg="del">
          <ac:chgData name="ahmat elyar" userId="eb8cacdd24db801d" providerId="LiveId" clId="{9247B675-6FEE-4A4E-898F-3C6AF36A932B}" dt="2024-09-22T14:26:01.638" v="430" actId="478"/>
          <ac:spMkLst>
            <pc:docMk/>
            <pc:sldMk cId="64616183" sldId="429"/>
            <ac:spMk id="18" creationId="{E3279CEA-BDAA-4D8C-B419-D9444FCEFF45}"/>
          </ac:spMkLst>
        </pc:spChg>
        <pc:spChg chg="del">
          <ac:chgData name="ahmat elyar" userId="eb8cacdd24db801d" providerId="LiveId" clId="{9247B675-6FEE-4A4E-898F-3C6AF36A932B}" dt="2024-09-22T14:27:29.155" v="442" actId="478"/>
          <ac:spMkLst>
            <pc:docMk/>
            <pc:sldMk cId="64616183" sldId="429"/>
            <ac:spMk id="20" creationId="{CDE59D1A-DC07-7E51-E74D-49357E832DB1}"/>
          </ac:spMkLst>
        </pc:spChg>
        <pc:spChg chg="del">
          <ac:chgData name="ahmat elyar" userId="eb8cacdd24db801d" providerId="LiveId" clId="{9247B675-6FEE-4A4E-898F-3C6AF36A932B}" dt="2024-09-22T14:26:03.870" v="432" actId="478"/>
          <ac:spMkLst>
            <pc:docMk/>
            <pc:sldMk cId="64616183" sldId="429"/>
            <ac:spMk id="21" creationId="{83CFF7AE-2467-A6B9-7E63-046B4DC45108}"/>
          </ac:spMkLst>
        </pc:spChg>
        <pc:spChg chg="del">
          <ac:chgData name="ahmat elyar" userId="eb8cacdd24db801d" providerId="LiveId" clId="{9247B675-6FEE-4A4E-898F-3C6AF36A932B}" dt="2024-09-22T14:26:02.927" v="431" actId="478"/>
          <ac:spMkLst>
            <pc:docMk/>
            <pc:sldMk cId="64616183" sldId="429"/>
            <ac:spMk id="22" creationId="{159FF1A4-CAB7-80F3-066D-F7BF6807A810}"/>
          </ac:spMkLst>
        </pc:spChg>
        <pc:spChg chg="del">
          <ac:chgData name="ahmat elyar" userId="eb8cacdd24db801d" providerId="LiveId" clId="{9247B675-6FEE-4A4E-898F-3C6AF36A932B}" dt="2024-09-22T14:26:05.500" v="433" actId="478"/>
          <ac:spMkLst>
            <pc:docMk/>
            <pc:sldMk cId="64616183" sldId="429"/>
            <ac:spMk id="23" creationId="{C737169F-A578-8AE6-4002-BA583D2D7282}"/>
          </ac:spMkLst>
        </pc:spChg>
        <pc:spChg chg="del">
          <ac:chgData name="ahmat elyar" userId="eb8cacdd24db801d" providerId="LiveId" clId="{9247B675-6FEE-4A4E-898F-3C6AF36A932B}" dt="2024-09-22T14:26:06.806" v="434" actId="478"/>
          <ac:spMkLst>
            <pc:docMk/>
            <pc:sldMk cId="64616183" sldId="429"/>
            <ac:spMk id="25" creationId="{FF63398F-FA68-3955-DD3D-B2FA0F403259}"/>
          </ac:spMkLst>
        </pc:spChg>
        <pc:picChg chg="add del mod modCrop">
          <ac:chgData name="ahmat elyar" userId="eb8cacdd24db801d" providerId="LiveId" clId="{9247B675-6FEE-4A4E-898F-3C6AF36A932B}" dt="2024-09-23T09:30:35.045" v="2981" actId="478"/>
          <ac:picMkLst>
            <pc:docMk/>
            <pc:sldMk cId="64616183" sldId="429"/>
            <ac:picMk id="3" creationId="{7FFF8173-6D2F-F849-8D72-75C91C20FE83}"/>
          </ac:picMkLst>
        </pc:picChg>
        <pc:picChg chg="add del mod">
          <ac:chgData name="ahmat elyar" userId="eb8cacdd24db801d" providerId="LiveId" clId="{9247B675-6FEE-4A4E-898F-3C6AF36A932B}" dt="2024-09-23T09:49:06.863" v="3220" actId="478"/>
          <ac:picMkLst>
            <pc:docMk/>
            <pc:sldMk cId="64616183" sldId="429"/>
            <ac:picMk id="4" creationId="{4A37DE10-A01A-187F-777A-92052CB50CE3}"/>
          </ac:picMkLst>
        </pc:picChg>
        <pc:picChg chg="add del mod">
          <ac:chgData name="ahmat elyar" userId="eb8cacdd24db801d" providerId="LiveId" clId="{9247B675-6FEE-4A4E-898F-3C6AF36A932B}" dt="2024-09-23T09:30:34.094" v="2980" actId="478"/>
          <ac:picMkLst>
            <pc:docMk/>
            <pc:sldMk cId="64616183" sldId="429"/>
            <ac:picMk id="6" creationId="{E43DA19D-6FAD-8865-7CD9-241CF29647E3}"/>
          </ac:picMkLst>
        </pc:picChg>
        <pc:picChg chg="add del mod">
          <ac:chgData name="ahmat elyar" userId="eb8cacdd24db801d" providerId="LiveId" clId="{9247B675-6FEE-4A4E-898F-3C6AF36A932B}" dt="2024-09-23T09:30:35.587" v="2982" actId="478"/>
          <ac:picMkLst>
            <pc:docMk/>
            <pc:sldMk cId="64616183" sldId="429"/>
            <ac:picMk id="9" creationId="{BF12E0A6-E1D7-445A-5A9C-D0FA33B9BE69}"/>
          </ac:picMkLst>
        </pc:picChg>
        <pc:picChg chg="add del mod modCrop">
          <ac:chgData name="ahmat elyar" userId="eb8cacdd24db801d" providerId="LiveId" clId="{9247B675-6FEE-4A4E-898F-3C6AF36A932B}" dt="2024-09-23T09:30:36.111" v="2983" actId="478"/>
          <ac:picMkLst>
            <pc:docMk/>
            <pc:sldMk cId="64616183" sldId="429"/>
            <ac:picMk id="13" creationId="{3EA276E0-6073-48D9-677E-ED959DE8E068}"/>
          </ac:picMkLst>
        </pc:picChg>
        <pc:picChg chg="add del mod">
          <ac:chgData name="ahmat elyar" userId="eb8cacdd24db801d" providerId="LiveId" clId="{9247B675-6FEE-4A4E-898F-3C6AF36A932B}" dt="2024-09-23T09:36:25.805" v="3131" actId="478"/>
          <ac:picMkLst>
            <pc:docMk/>
            <pc:sldMk cId="64616183" sldId="429"/>
            <ac:picMk id="16" creationId="{5A467986-886C-AD0B-4EC5-EA84D1CD7DC1}"/>
          </ac:picMkLst>
        </pc:picChg>
        <pc:picChg chg="add mod">
          <ac:chgData name="ahmat elyar" userId="eb8cacdd24db801d" providerId="LiveId" clId="{9247B675-6FEE-4A4E-898F-3C6AF36A932B}" dt="2024-09-23T09:49:32.836" v="3224" actId="1076"/>
          <ac:picMkLst>
            <pc:docMk/>
            <pc:sldMk cId="64616183" sldId="429"/>
            <ac:picMk id="18" creationId="{EAD68D8D-005A-EE7B-22AC-FE45A21B193F}"/>
          </ac:picMkLst>
        </pc:picChg>
      </pc:sldChg>
      <pc:sldChg chg="addSp delSp modSp add mod">
        <pc:chgData name="ahmat elyar" userId="eb8cacdd24db801d" providerId="LiveId" clId="{9247B675-6FEE-4A4E-898F-3C6AF36A932B}" dt="2024-09-23T09:08:37.634" v="2539" actId="1076"/>
        <pc:sldMkLst>
          <pc:docMk/>
          <pc:sldMk cId="2180609623" sldId="430"/>
        </pc:sldMkLst>
        <pc:spChg chg="del mod">
          <ac:chgData name="ahmat elyar" userId="eb8cacdd24db801d" providerId="LiveId" clId="{9247B675-6FEE-4A4E-898F-3C6AF36A932B}" dt="2024-09-22T13:50:17.643" v="342"/>
          <ac:spMkLst>
            <pc:docMk/>
            <pc:sldMk cId="2180609623" sldId="430"/>
            <ac:spMk id="3" creationId="{AA5EB0C1-1FA6-C5AB-2457-B2C441062EC7}"/>
          </ac:spMkLst>
        </pc:spChg>
        <pc:spChg chg="add mod">
          <ac:chgData name="ahmat elyar" userId="eb8cacdd24db801d" providerId="LiveId" clId="{9247B675-6FEE-4A4E-898F-3C6AF36A932B}" dt="2024-09-23T09:08:37.634" v="2539" actId="1076"/>
          <ac:spMkLst>
            <pc:docMk/>
            <pc:sldMk cId="2180609623" sldId="430"/>
            <ac:spMk id="3" creationId="{CFA2B6F2-ABE4-A5F2-E44C-D13A0B124B9B}"/>
          </ac:spMkLst>
        </pc:spChg>
        <pc:spChg chg="add mod">
          <ac:chgData name="ahmat elyar" userId="eb8cacdd24db801d" providerId="LiveId" clId="{9247B675-6FEE-4A4E-898F-3C6AF36A932B}" dt="2024-09-23T09:08:08.429" v="2535" actId="1076"/>
          <ac:spMkLst>
            <pc:docMk/>
            <pc:sldMk cId="2180609623" sldId="430"/>
            <ac:spMk id="6" creationId="{E762B912-837E-68AB-755C-17552C818A94}"/>
          </ac:spMkLst>
        </pc:spChg>
        <pc:spChg chg="mod">
          <ac:chgData name="ahmat elyar" userId="eb8cacdd24db801d" providerId="LiveId" clId="{9247B675-6FEE-4A4E-898F-3C6AF36A932B}" dt="2024-09-22T13:49:15.996" v="338"/>
          <ac:spMkLst>
            <pc:docMk/>
            <pc:sldMk cId="2180609623" sldId="430"/>
            <ac:spMk id="7" creationId="{1B49D9A0-CBA1-F1E7-B6A2-FD7CACE455D6}"/>
          </ac:spMkLst>
        </pc:spChg>
        <pc:spChg chg="add del mod">
          <ac:chgData name="ahmat elyar" userId="eb8cacdd24db801d" providerId="LiveId" clId="{9247B675-6FEE-4A4E-898F-3C6AF36A932B}" dt="2024-09-23T08:58:23.865" v="2336" actId="478"/>
          <ac:spMkLst>
            <pc:docMk/>
            <pc:sldMk cId="2180609623" sldId="430"/>
            <ac:spMk id="13" creationId="{D72B5CA5-2374-5512-7E34-A2B4F084DD32}"/>
          </ac:spMkLst>
        </pc:spChg>
        <pc:spChg chg="add del mod">
          <ac:chgData name="ahmat elyar" userId="eb8cacdd24db801d" providerId="LiveId" clId="{9247B675-6FEE-4A4E-898F-3C6AF36A932B}" dt="2024-09-23T08:58:22.808" v="2335" actId="478"/>
          <ac:spMkLst>
            <pc:docMk/>
            <pc:sldMk cId="2180609623" sldId="430"/>
            <ac:spMk id="15" creationId="{B0EFCF3B-E095-A4F4-BBB0-230418537955}"/>
          </ac:spMkLst>
        </pc:spChg>
        <pc:spChg chg="add mod">
          <ac:chgData name="ahmat elyar" userId="eb8cacdd24db801d" providerId="LiveId" clId="{9247B675-6FEE-4A4E-898F-3C6AF36A932B}" dt="2024-09-23T09:05:12.916" v="2476" actId="1076"/>
          <ac:spMkLst>
            <pc:docMk/>
            <pc:sldMk cId="2180609623" sldId="430"/>
            <ac:spMk id="17" creationId="{C6884277-F221-60FB-78EF-C54E9A5482AE}"/>
          </ac:spMkLst>
        </pc:spChg>
        <pc:spChg chg="add mod">
          <ac:chgData name="ahmat elyar" userId="eb8cacdd24db801d" providerId="LiveId" clId="{9247B675-6FEE-4A4E-898F-3C6AF36A932B}" dt="2024-09-23T09:05:17.743" v="2477" actId="1076"/>
          <ac:spMkLst>
            <pc:docMk/>
            <pc:sldMk cId="2180609623" sldId="430"/>
            <ac:spMk id="19" creationId="{B8EA7AE9-8369-7606-ED7B-CF9C5AFE5E22}"/>
          </ac:spMkLst>
        </pc:spChg>
        <pc:spChg chg="add mod">
          <ac:chgData name="ahmat elyar" userId="eb8cacdd24db801d" providerId="LiveId" clId="{9247B675-6FEE-4A4E-898F-3C6AF36A932B}" dt="2024-09-23T09:07:55.009" v="2532" actId="1076"/>
          <ac:spMkLst>
            <pc:docMk/>
            <pc:sldMk cId="2180609623" sldId="430"/>
            <ac:spMk id="21" creationId="{037E78FA-01E8-4586-586D-DC063C07167C}"/>
          </ac:spMkLst>
        </pc:spChg>
        <pc:picChg chg="add del mod">
          <ac:chgData name="ahmat elyar" userId="eb8cacdd24db801d" providerId="LiveId" clId="{9247B675-6FEE-4A4E-898F-3C6AF36A932B}" dt="2024-09-23T08:58:24.237" v="2337" actId="478"/>
          <ac:picMkLst>
            <pc:docMk/>
            <pc:sldMk cId="2180609623" sldId="430"/>
            <ac:picMk id="4" creationId="{2AFFC8EB-B087-688E-7318-EACBACD729F3}"/>
          </ac:picMkLst>
        </pc:picChg>
        <pc:picChg chg="del">
          <ac:chgData name="ahmat elyar" userId="eb8cacdd24db801d" providerId="LiveId" clId="{9247B675-6FEE-4A4E-898F-3C6AF36A932B}" dt="2024-09-22T13:49:18.128" v="339" actId="478"/>
          <ac:picMkLst>
            <pc:docMk/>
            <pc:sldMk cId="2180609623" sldId="430"/>
            <ac:picMk id="6" creationId="{F523A7CF-437E-573D-629A-1D63288D8608}"/>
          </ac:picMkLst>
        </pc:picChg>
        <pc:picChg chg="add del mod modCrop">
          <ac:chgData name="ahmat elyar" userId="eb8cacdd24db801d" providerId="LiveId" clId="{9247B675-6FEE-4A4E-898F-3C6AF36A932B}" dt="2024-09-23T08:58:21.973" v="2333" actId="478"/>
          <ac:picMkLst>
            <pc:docMk/>
            <pc:sldMk cId="2180609623" sldId="430"/>
            <ac:picMk id="9" creationId="{612662C9-CDFC-DEBF-C5C6-E34732EBB024}"/>
          </ac:picMkLst>
        </pc:picChg>
        <pc:picChg chg="add del mod">
          <ac:chgData name="ahmat elyar" userId="eb8cacdd24db801d" providerId="LiveId" clId="{9247B675-6FEE-4A4E-898F-3C6AF36A932B}" dt="2024-09-23T03:29:13.211" v="618" actId="478"/>
          <ac:picMkLst>
            <pc:docMk/>
            <pc:sldMk cId="2180609623" sldId="430"/>
            <ac:picMk id="11" creationId="{B0285B1C-29A3-1346-04F9-ACFD6C01213D}"/>
          </ac:picMkLst>
        </pc:picChg>
        <pc:cxnChg chg="add mod">
          <ac:chgData name="ahmat elyar" userId="eb8cacdd24db801d" providerId="LiveId" clId="{9247B675-6FEE-4A4E-898F-3C6AF36A932B}" dt="2024-09-23T09:08:27.008" v="2538" actId="1582"/>
          <ac:cxnSpMkLst>
            <pc:docMk/>
            <pc:sldMk cId="2180609623" sldId="430"/>
            <ac:cxnSpMk id="10" creationId="{2A0407B6-2781-4BA5-2CF1-959E9EEA940F}"/>
          </ac:cxnSpMkLst>
        </pc:cxnChg>
      </pc:sldChg>
      <pc:sldChg chg="addSp delSp modSp new mod">
        <pc:chgData name="ahmat elyar" userId="eb8cacdd24db801d" providerId="LiveId" clId="{9247B675-6FEE-4A4E-898F-3C6AF36A932B}" dt="2024-09-23T09:33:59.131" v="3092" actId="1076"/>
        <pc:sldMkLst>
          <pc:docMk/>
          <pc:sldMk cId="1504503233" sldId="431"/>
        </pc:sldMkLst>
        <pc:spChg chg="del">
          <ac:chgData name="ahmat elyar" userId="eb8cacdd24db801d" providerId="LiveId" clId="{9247B675-6FEE-4A4E-898F-3C6AF36A932B}" dt="2024-09-22T14:12:58.868" v="390" actId="478"/>
          <ac:spMkLst>
            <pc:docMk/>
            <pc:sldMk cId="1504503233" sldId="431"/>
            <ac:spMk id="2" creationId="{020B318A-EE61-8377-E9E6-531F6CBDC859}"/>
          </ac:spMkLst>
        </pc:spChg>
        <pc:spChg chg="add mod">
          <ac:chgData name="ahmat elyar" userId="eb8cacdd24db801d" providerId="LiveId" clId="{9247B675-6FEE-4A4E-898F-3C6AF36A932B}" dt="2024-09-23T09:14:52.523" v="2643" actId="1076"/>
          <ac:spMkLst>
            <pc:docMk/>
            <pc:sldMk cId="1504503233" sldId="431"/>
            <ac:spMk id="3" creationId="{2CC81316-EA01-D425-C21C-A7743ED0F1D9}"/>
          </ac:spMkLst>
        </pc:spChg>
        <pc:spChg chg="del">
          <ac:chgData name="ahmat elyar" userId="eb8cacdd24db801d" providerId="LiveId" clId="{9247B675-6FEE-4A4E-898F-3C6AF36A932B}" dt="2024-09-22T14:13:00.636" v="391" actId="478"/>
          <ac:spMkLst>
            <pc:docMk/>
            <pc:sldMk cId="1504503233" sldId="431"/>
            <ac:spMk id="3" creationId="{CA3484AA-88CB-2917-A8C7-4CABD3C1D30C}"/>
          </ac:spMkLst>
        </pc:spChg>
        <pc:spChg chg="del">
          <ac:chgData name="ahmat elyar" userId="eb8cacdd24db801d" providerId="LiveId" clId="{9247B675-6FEE-4A4E-898F-3C6AF36A932B}" dt="2024-09-22T13:57:54.883" v="372" actId="478"/>
          <ac:spMkLst>
            <pc:docMk/>
            <pc:sldMk cId="1504503233" sldId="431"/>
            <ac:spMk id="4" creationId="{D5716E07-F31C-F4CE-1DA7-B4D590B14A71}"/>
          </ac:spMkLst>
        </pc:spChg>
        <pc:spChg chg="add mod">
          <ac:chgData name="ahmat elyar" userId="eb8cacdd24db801d" providerId="LiveId" clId="{9247B675-6FEE-4A4E-898F-3C6AF36A932B}" dt="2024-09-23T09:33:59.131" v="3092" actId="1076"/>
          <ac:spMkLst>
            <pc:docMk/>
            <pc:sldMk cId="1504503233" sldId="431"/>
            <ac:spMk id="5" creationId="{0F4D3363-AB74-00A5-68F3-A517AF27EA72}"/>
          </ac:spMkLst>
        </pc:spChg>
        <pc:spChg chg="del">
          <ac:chgData name="ahmat elyar" userId="eb8cacdd24db801d" providerId="LiveId" clId="{9247B675-6FEE-4A4E-898F-3C6AF36A932B}" dt="2024-09-22T13:57:56.444" v="373" actId="478"/>
          <ac:spMkLst>
            <pc:docMk/>
            <pc:sldMk cId="1504503233" sldId="431"/>
            <ac:spMk id="5" creationId="{40D34B65-E85E-B89B-076E-7E08EB5D1D2E}"/>
          </ac:spMkLst>
        </pc:spChg>
        <pc:spChg chg="add mod">
          <ac:chgData name="ahmat elyar" userId="eb8cacdd24db801d" providerId="LiveId" clId="{9247B675-6FEE-4A4E-898F-3C6AF36A932B}" dt="2024-09-23T09:13:36.989" v="2628"/>
          <ac:spMkLst>
            <pc:docMk/>
            <pc:sldMk cId="1504503233" sldId="431"/>
            <ac:spMk id="8" creationId="{B986F766-1602-CF47-C9F2-692262F31A2D}"/>
          </ac:spMkLst>
        </pc:spChg>
        <pc:spChg chg="add mod">
          <ac:chgData name="ahmat elyar" userId="eb8cacdd24db801d" providerId="LiveId" clId="{9247B675-6FEE-4A4E-898F-3C6AF36A932B}" dt="2024-09-23T09:17:37.024" v="2734" actId="1076"/>
          <ac:spMkLst>
            <pc:docMk/>
            <pc:sldMk cId="1504503233" sldId="431"/>
            <ac:spMk id="9" creationId="{63D47F3D-7203-A6EA-57E5-FC2C304DF5CD}"/>
          </ac:spMkLst>
        </pc:spChg>
        <pc:spChg chg="add mod">
          <ac:chgData name="ahmat elyar" userId="eb8cacdd24db801d" providerId="LiveId" clId="{9247B675-6FEE-4A4E-898F-3C6AF36A932B}" dt="2024-09-22T14:13:01.675" v="392"/>
          <ac:spMkLst>
            <pc:docMk/>
            <pc:sldMk cId="1504503233" sldId="431"/>
            <ac:spMk id="17" creationId="{27EE44F7-2B27-0B86-F09E-F3E498229485}"/>
          </ac:spMkLst>
        </pc:spChg>
        <pc:spChg chg="add mod">
          <ac:chgData name="ahmat elyar" userId="eb8cacdd24db801d" providerId="LiveId" clId="{9247B675-6FEE-4A4E-898F-3C6AF36A932B}" dt="2024-09-23T09:29:53.853" v="2970" actId="1076"/>
          <ac:spMkLst>
            <pc:docMk/>
            <pc:sldMk cId="1504503233" sldId="431"/>
            <ac:spMk id="18" creationId="{215522F6-DE60-57AF-CD7F-28BCA5F7D15B}"/>
          </ac:spMkLst>
        </pc:spChg>
        <pc:spChg chg="add mod">
          <ac:chgData name="ahmat elyar" userId="eb8cacdd24db801d" providerId="LiveId" clId="{9247B675-6FEE-4A4E-898F-3C6AF36A932B}" dt="2024-09-23T09:29:53.853" v="2970" actId="1076"/>
          <ac:spMkLst>
            <pc:docMk/>
            <pc:sldMk cId="1504503233" sldId="431"/>
            <ac:spMk id="20" creationId="{4FD7056F-0223-235F-2461-235931A38B80}"/>
          </ac:spMkLst>
        </pc:spChg>
        <pc:spChg chg="add mod">
          <ac:chgData name="ahmat elyar" userId="eb8cacdd24db801d" providerId="LiveId" clId="{9247B675-6FEE-4A4E-898F-3C6AF36A932B}" dt="2024-09-23T09:29:53.853" v="2970" actId="1076"/>
          <ac:spMkLst>
            <pc:docMk/>
            <pc:sldMk cId="1504503233" sldId="431"/>
            <ac:spMk id="24" creationId="{FCAE439B-B248-10D9-B1A3-1ACA331363F9}"/>
          </ac:spMkLst>
        </pc:spChg>
        <pc:spChg chg="add mod">
          <ac:chgData name="ahmat elyar" userId="eb8cacdd24db801d" providerId="LiveId" clId="{9247B675-6FEE-4A4E-898F-3C6AF36A932B}" dt="2024-09-23T09:29:53.853" v="2970" actId="1076"/>
          <ac:spMkLst>
            <pc:docMk/>
            <pc:sldMk cId="1504503233" sldId="431"/>
            <ac:spMk id="27" creationId="{CFFF265B-A8A8-D629-48DA-31ECB2BD4F32}"/>
          </ac:spMkLst>
        </pc:spChg>
        <pc:spChg chg="add mod">
          <ac:chgData name="ahmat elyar" userId="eb8cacdd24db801d" providerId="LiveId" clId="{9247B675-6FEE-4A4E-898F-3C6AF36A932B}" dt="2024-09-23T09:29:53.853" v="2970" actId="1076"/>
          <ac:spMkLst>
            <pc:docMk/>
            <pc:sldMk cId="1504503233" sldId="431"/>
            <ac:spMk id="28" creationId="{30CC0BFF-89B2-78CE-3267-9A6A3D1679C3}"/>
          </ac:spMkLst>
        </pc:spChg>
        <pc:spChg chg="add mod">
          <ac:chgData name="ahmat elyar" userId="eb8cacdd24db801d" providerId="LiveId" clId="{9247B675-6FEE-4A4E-898F-3C6AF36A932B}" dt="2024-09-23T09:29:53.853" v="2970" actId="1076"/>
          <ac:spMkLst>
            <pc:docMk/>
            <pc:sldMk cId="1504503233" sldId="431"/>
            <ac:spMk id="30" creationId="{F47B6115-37EA-599B-A18F-48044DB9E79B}"/>
          </ac:spMkLst>
        </pc:spChg>
        <pc:spChg chg="add mod">
          <ac:chgData name="ahmat elyar" userId="eb8cacdd24db801d" providerId="LiveId" clId="{9247B675-6FEE-4A4E-898F-3C6AF36A932B}" dt="2024-09-23T09:26:27.531" v="2912" actId="1076"/>
          <ac:spMkLst>
            <pc:docMk/>
            <pc:sldMk cId="1504503233" sldId="431"/>
            <ac:spMk id="31" creationId="{7F00520F-D319-4294-778F-0F35D3D3FC32}"/>
          </ac:spMkLst>
        </pc:spChg>
        <pc:spChg chg="add mod">
          <ac:chgData name="ahmat elyar" userId="eb8cacdd24db801d" providerId="LiveId" clId="{9247B675-6FEE-4A4E-898F-3C6AF36A932B}" dt="2024-09-23T09:27:14.069" v="2918" actId="1076"/>
          <ac:spMkLst>
            <pc:docMk/>
            <pc:sldMk cId="1504503233" sldId="431"/>
            <ac:spMk id="34" creationId="{30680480-1CB4-B8FD-36A7-CE6999D71B16}"/>
          </ac:spMkLst>
        </pc:spChg>
        <pc:spChg chg="add del mod">
          <ac:chgData name="ahmat elyar" userId="eb8cacdd24db801d" providerId="LiveId" clId="{9247B675-6FEE-4A4E-898F-3C6AF36A932B}" dt="2024-09-23T09:26:25.201" v="2911" actId="478"/>
          <ac:spMkLst>
            <pc:docMk/>
            <pc:sldMk cId="1504503233" sldId="431"/>
            <ac:spMk id="35" creationId="{9F0A8AB8-8864-F133-27A8-E41E431AA337}"/>
          </ac:spMkLst>
        </pc:spChg>
        <pc:spChg chg="add del mod">
          <ac:chgData name="ahmat elyar" userId="eb8cacdd24db801d" providerId="LiveId" clId="{9247B675-6FEE-4A4E-898F-3C6AF36A932B}" dt="2024-09-23T09:30:18.522" v="2976" actId="20577"/>
          <ac:spMkLst>
            <pc:docMk/>
            <pc:sldMk cId="1504503233" sldId="431"/>
            <ac:spMk id="36" creationId="{C12A2A03-D8AE-8C55-45DC-1494D2F01D8A}"/>
          </ac:spMkLst>
        </pc:spChg>
        <pc:spChg chg="add mod">
          <ac:chgData name="ahmat elyar" userId="eb8cacdd24db801d" providerId="LiveId" clId="{9247B675-6FEE-4A4E-898F-3C6AF36A932B}" dt="2024-09-23T09:29:36.218" v="2957" actId="1076"/>
          <ac:spMkLst>
            <pc:docMk/>
            <pc:sldMk cId="1504503233" sldId="431"/>
            <ac:spMk id="37" creationId="{CAFD6E2B-5E3D-97F6-B48A-A9284F1B4090}"/>
          </ac:spMkLst>
        </pc:spChg>
        <pc:spChg chg="add mod">
          <ac:chgData name="ahmat elyar" userId="eb8cacdd24db801d" providerId="LiveId" clId="{9247B675-6FEE-4A4E-898F-3C6AF36A932B}" dt="2024-09-23T09:30:21.091" v="2979"/>
          <ac:spMkLst>
            <pc:docMk/>
            <pc:sldMk cId="1504503233" sldId="431"/>
            <ac:spMk id="38" creationId="{6865E9F7-D13D-4C14-BF45-39DC6DBC19D0}"/>
          </ac:spMkLst>
        </pc:spChg>
        <pc:picChg chg="add del mod">
          <ac:chgData name="ahmat elyar" userId="eb8cacdd24db801d" providerId="LiveId" clId="{9247B675-6FEE-4A4E-898F-3C6AF36A932B}" dt="2024-09-23T09:16:36.405" v="2703" actId="478"/>
          <ac:picMkLst>
            <pc:docMk/>
            <pc:sldMk cId="1504503233" sldId="431"/>
            <ac:picMk id="10" creationId="{2864595D-7463-F0D0-2249-705320B01473}"/>
          </ac:picMkLst>
        </pc:picChg>
        <pc:picChg chg="add del mod modCrop">
          <ac:chgData name="ahmat elyar" userId="eb8cacdd24db801d" providerId="LiveId" clId="{9247B675-6FEE-4A4E-898F-3C6AF36A932B}" dt="2024-09-23T09:24:53.374" v="2881" actId="478"/>
          <ac:picMkLst>
            <pc:docMk/>
            <pc:sldMk cId="1504503233" sldId="431"/>
            <ac:picMk id="12" creationId="{D28A3C0E-1BC9-A5A4-9E7A-6C7A3EC40DDC}"/>
          </ac:picMkLst>
        </pc:picChg>
        <pc:picChg chg="add del mod">
          <ac:chgData name="ahmat elyar" userId="eb8cacdd24db801d" providerId="LiveId" clId="{9247B675-6FEE-4A4E-898F-3C6AF36A932B}" dt="2024-09-23T09:18:40.197" v="2738" actId="478"/>
          <ac:picMkLst>
            <pc:docMk/>
            <pc:sldMk cId="1504503233" sldId="431"/>
            <ac:picMk id="13" creationId="{C5627904-5D02-A4CB-A873-81DC64AD9975}"/>
          </ac:picMkLst>
        </pc:picChg>
        <pc:picChg chg="add del mod">
          <ac:chgData name="ahmat elyar" userId="eb8cacdd24db801d" providerId="LiveId" clId="{9247B675-6FEE-4A4E-898F-3C6AF36A932B}" dt="2024-09-23T09:11:17.328" v="2542" actId="478"/>
          <ac:picMkLst>
            <pc:docMk/>
            <pc:sldMk cId="1504503233" sldId="431"/>
            <ac:picMk id="14" creationId="{6652E124-5547-AB10-5757-F477FD8FB033}"/>
          </ac:picMkLst>
        </pc:picChg>
        <pc:picChg chg="add del mod">
          <ac:chgData name="ahmat elyar" userId="eb8cacdd24db801d" providerId="LiveId" clId="{9247B675-6FEE-4A4E-898F-3C6AF36A932B}" dt="2024-09-23T09:11:05.314" v="2540" actId="478"/>
          <ac:picMkLst>
            <pc:docMk/>
            <pc:sldMk cId="1504503233" sldId="431"/>
            <ac:picMk id="16" creationId="{1168E8AE-20D9-DE16-5B51-ADABCA108568}"/>
          </ac:picMkLst>
        </pc:picChg>
        <pc:picChg chg="add del mod">
          <ac:chgData name="ahmat elyar" userId="eb8cacdd24db801d" providerId="LiveId" clId="{9247B675-6FEE-4A4E-898F-3C6AF36A932B}" dt="2024-09-23T09:23:55.991" v="2872" actId="478"/>
          <ac:picMkLst>
            <pc:docMk/>
            <pc:sldMk cId="1504503233" sldId="431"/>
            <ac:picMk id="19" creationId="{5B1C9B69-E3F4-BCA0-5223-38DB7107F820}"/>
          </ac:picMkLst>
        </pc:picChg>
        <pc:picChg chg="add del mod">
          <ac:chgData name="ahmat elyar" userId="eb8cacdd24db801d" providerId="LiveId" clId="{9247B675-6FEE-4A4E-898F-3C6AF36A932B}" dt="2024-09-23T09:15:04.110" v="2644" actId="478"/>
          <ac:picMkLst>
            <pc:docMk/>
            <pc:sldMk cId="1504503233" sldId="431"/>
            <ac:picMk id="21" creationId="{932C4E90-918B-6086-42C9-CA5AED3D0BB1}"/>
          </ac:picMkLst>
        </pc:picChg>
        <pc:picChg chg="add del mod">
          <ac:chgData name="ahmat elyar" userId="eb8cacdd24db801d" providerId="LiveId" clId="{9247B675-6FEE-4A4E-898F-3C6AF36A932B}" dt="2024-09-23T09:16:34.615" v="2702" actId="478"/>
          <ac:picMkLst>
            <pc:docMk/>
            <pc:sldMk cId="1504503233" sldId="431"/>
            <ac:picMk id="23" creationId="{49AB82A2-4680-9F38-C18B-373EA9CDBFC5}"/>
          </ac:picMkLst>
        </pc:picChg>
        <pc:picChg chg="add del mod">
          <ac:chgData name="ahmat elyar" userId="eb8cacdd24db801d" providerId="LiveId" clId="{9247B675-6FEE-4A4E-898F-3C6AF36A932B}" dt="2024-09-23T09:18:11.891" v="2735" actId="478"/>
          <ac:picMkLst>
            <pc:docMk/>
            <pc:sldMk cId="1504503233" sldId="431"/>
            <ac:picMk id="25" creationId="{18C482E4-0310-DCFB-BE55-76866C6550C6}"/>
          </ac:picMkLst>
        </pc:picChg>
        <pc:picChg chg="add del mod">
          <ac:chgData name="ahmat elyar" userId="eb8cacdd24db801d" providerId="LiveId" clId="{9247B675-6FEE-4A4E-898F-3C6AF36A932B}" dt="2024-09-23T09:25:23.127" v="2886" actId="478"/>
          <ac:picMkLst>
            <pc:docMk/>
            <pc:sldMk cId="1504503233" sldId="431"/>
            <ac:picMk id="33" creationId="{6F4E548F-45F4-3E6D-80F6-95D059F2EFAB}"/>
          </ac:picMkLst>
        </pc:picChg>
        <pc:cxnChg chg="add del mod">
          <ac:chgData name="ahmat elyar" userId="eb8cacdd24db801d" providerId="LiveId" clId="{9247B675-6FEE-4A4E-898F-3C6AF36A932B}" dt="2024-09-23T09:18:42.430" v="2739" actId="478"/>
          <ac:cxnSpMkLst>
            <pc:docMk/>
            <pc:sldMk cId="1504503233" sldId="431"/>
            <ac:cxnSpMk id="29" creationId="{BB735BEC-00A7-D6D3-5818-A792E8BF6E4C}"/>
          </ac:cxnSpMkLst>
        </pc:cxnChg>
        <pc:cxnChg chg="add mod">
          <ac:chgData name="ahmat elyar" userId="eb8cacdd24db801d" providerId="LiveId" clId="{9247B675-6FEE-4A4E-898F-3C6AF36A932B}" dt="2024-09-23T09:30:09.463" v="2974" actId="14100"/>
          <ac:cxnSpMkLst>
            <pc:docMk/>
            <pc:sldMk cId="1504503233" sldId="431"/>
            <ac:cxnSpMk id="39" creationId="{7828764B-BEC2-8684-8EA2-F8CB42F0EA0E}"/>
          </ac:cxnSpMkLst>
        </pc:cxnChg>
      </pc:sldChg>
      <pc:sldChg chg="addSp delSp modSp add mod modNotesTx">
        <pc:chgData name="ahmat elyar" userId="eb8cacdd24db801d" providerId="LiveId" clId="{9247B675-6FEE-4A4E-898F-3C6AF36A932B}" dt="2024-09-23T10:12:08.432" v="3457" actId="1076"/>
        <pc:sldMkLst>
          <pc:docMk/>
          <pc:sldMk cId="3276117428" sldId="432"/>
        </pc:sldMkLst>
        <pc:spChg chg="mod">
          <ac:chgData name="ahmat elyar" userId="eb8cacdd24db801d" providerId="LiveId" clId="{9247B675-6FEE-4A4E-898F-3C6AF36A932B}" dt="2024-09-23T09:51:08.175" v="3234"/>
          <ac:spMkLst>
            <pc:docMk/>
            <pc:sldMk cId="3276117428" sldId="432"/>
            <ac:spMk id="7" creationId="{1B49D9A0-CBA1-F1E7-B6A2-FD7CACE455D6}"/>
          </ac:spMkLst>
        </pc:spChg>
        <pc:spChg chg="del mod">
          <ac:chgData name="ahmat elyar" userId="eb8cacdd24db801d" providerId="LiveId" clId="{9247B675-6FEE-4A4E-898F-3C6AF36A932B}" dt="2024-09-22T14:55:30.902" v="472" actId="478"/>
          <ac:spMkLst>
            <pc:docMk/>
            <pc:sldMk cId="3276117428" sldId="432"/>
            <ac:spMk id="8" creationId="{CDC4ACE9-F769-C29F-8718-9F6E5CC3E2E9}"/>
          </ac:spMkLst>
        </pc:spChg>
        <pc:spChg chg="del">
          <ac:chgData name="ahmat elyar" userId="eb8cacdd24db801d" providerId="LiveId" clId="{9247B675-6FEE-4A4E-898F-3C6AF36A932B}" dt="2024-09-22T14:55:28.598" v="468" actId="478"/>
          <ac:spMkLst>
            <pc:docMk/>
            <pc:sldMk cId="3276117428" sldId="432"/>
            <ac:spMk id="11" creationId="{474D06D0-1EB1-FFE8-EADF-3D64AFD03BE6}"/>
          </ac:spMkLst>
        </pc:spChg>
        <pc:spChg chg="add mod">
          <ac:chgData name="ahmat elyar" userId="eb8cacdd24db801d" providerId="LiveId" clId="{9247B675-6FEE-4A4E-898F-3C6AF36A932B}" dt="2024-09-23T10:07:40.277" v="3454" actId="1076"/>
          <ac:spMkLst>
            <pc:docMk/>
            <pc:sldMk cId="3276117428" sldId="432"/>
            <ac:spMk id="11" creationId="{DCCE63F0-61C3-4C3D-C15E-EF914C7FA18C}"/>
          </ac:spMkLst>
        </pc:spChg>
        <pc:spChg chg="add mod">
          <ac:chgData name="ahmat elyar" userId="eb8cacdd24db801d" providerId="LiveId" clId="{9247B675-6FEE-4A4E-898F-3C6AF36A932B}" dt="2024-09-23T10:07:37.654" v="3453" actId="1076"/>
          <ac:spMkLst>
            <pc:docMk/>
            <pc:sldMk cId="3276117428" sldId="432"/>
            <ac:spMk id="12" creationId="{C441DF98-0922-B269-934B-4BE3CC8B1D30}"/>
          </ac:spMkLst>
        </pc:spChg>
        <pc:spChg chg="add mod">
          <ac:chgData name="ahmat elyar" userId="eb8cacdd24db801d" providerId="LiveId" clId="{9247B675-6FEE-4A4E-898F-3C6AF36A932B}" dt="2024-09-23T10:07:33.544" v="3452" actId="1076"/>
          <ac:spMkLst>
            <pc:docMk/>
            <pc:sldMk cId="3276117428" sldId="432"/>
            <ac:spMk id="13" creationId="{B13A6442-CBD6-B0A6-9AD4-1F85C760F819}"/>
          </ac:spMkLst>
        </pc:spChg>
        <pc:spChg chg="add del mod">
          <ac:chgData name="ahmat elyar" userId="eb8cacdd24db801d" providerId="LiveId" clId="{9247B675-6FEE-4A4E-898F-3C6AF36A932B}" dt="2024-09-23T10:02:19.647" v="3371" actId="478"/>
          <ac:spMkLst>
            <pc:docMk/>
            <pc:sldMk cId="3276117428" sldId="432"/>
            <ac:spMk id="14" creationId="{6239BC80-FE60-063A-1015-20D5F7F80521}"/>
          </ac:spMkLst>
        </pc:spChg>
        <pc:spChg chg="add mod">
          <ac:chgData name="ahmat elyar" userId="eb8cacdd24db801d" providerId="LiveId" clId="{9247B675-6FEE-4A4E-898F-3C6AF36A932B}" dt="2024-09-23T10:07:20.721" v="3448" actId="571"/>
          <ac:spMkLst>
            <pc:docMk/>
            <pc:sldMk cId="3276117428" sldId="432"/>
            <ac:spMk id="16" creationId="{1935090A-4E82-5246-DA22-8F976C5CEFF3}"/>
          </ac:spMkLst>
        </pc:spChg>
        <pc:spChg chg="add mod">
          <ac:chgData name="ahmat elyar" userId="eb8cacdd24db801d" providerId="LiveId" clId="{9247B675-6FEE-4A4E-898F-3C6AF36A932B}" dt="2024-09-23T10:07:20.721" v="3448" actId="571"/>
          <ac:spMkLst>
            <pc:docMk/>
            <pc:sldMk cId="3276117428" sldId="432"/>
            <ac:spMk id="17" creationId="{7074539D-2132-5F9E-0D46-FDA3CA7FBC00}"/>
          </ac:spMkLst>
        </pc:spChg>
        <pc:spChg chg="add mod">
          <ac:chgData name="ahmat elyar" userId="eb8cacdd24db801d" providerId="LiveId" clId="{9247B675-6FEE-4A4E-898F-3C6AF36A932B}" dt="2024-09-23T10:07:20.721" v="3448" actId="571"/>
          <ac:spMkLst>
            <pc:docMk/>
            <pc:sldMk cId="3276117428" sldId="432"/>
            <ac:spMk id="18" creationId="{71DB0F12-ABFA-B6A7-AC9B-2B7550214484}"/>
          </ac:spMkLst>
        </pc:spChg>
        <pc:picChg chg="del">
          <ac:chgData name="ahmat elyar" userId="eb8cacdd24db801d" providerId="LiveId" clId="{9247B675-6FEE-4A4E-898F-3C6AF36A932B}" dt="2024-09-22T14:55:30.592" v="471" actId="478"/>
          <ac:picMkLst>
            <pc:docMk/>
            <pc:sldMk cId="3276117428" sldId="432"/>
            <ac:picMk id="3" creationId="{7FFF8173-6D2F-F849-8D72-75C91C20FE83}"/>
          </ac:picMkLst>
        </pc:picChg>
        <pc:picChg chg="add del mod">
          <ac:chgData name="ahmat elyar" userId="eb8cacdd24db801d" providerId="LiveId" clId="{9247B675-6FEE-4A4E-898F-3C6AF36A932B}" dt="2024-09-23T09:52:14.466" v="3235" actId="478"/>
          <ac:picMkLst>
            <pc:docMk/>
            <pc:sldMk cId="3276117428" sldId="432"/>
            <ac:picMk id="3" creationId="{FC956DD5-355A-C6A1-4371-5D923B5A71DC}"/>
          </ac:picMkLst>
        </pc:picChg>
        <pc:picChg chg="add mod">
          <ac:chgData name="ahmat elyar" userId="eb8cacdd24db801d" providerId="LiveId" clId="{9247B675-6FEE-4A4E-898F-3C6AF36A932B}" dt="2024-09-23T10:12:08.432" v="3457" actId="1076"/>
          <ac:picMkLst>
            <pc:docMk/>
            <pc:sldMk cId="3276117428" sldId="432"/>
            <ac:picMk id="4" creationId="{9C4830CF-2A6F-CC56-E3B7-6643FEFC6E29}"/>
          </ac:picMkLst>
        </pc:picChg>
        <pc:picChg chg="del">
          <ac:chgData name="ahmat elyar" userId="eb8cacdd24db801d" providerId="LiveId" clId="{9247B675-6FEE-4A4E-898F-3C6AF36A932B}" dt="2024-09-22T14:55:27.699" v="466" actId="478"/>
          <ac:picMkLst>
            <pc:docMk/>
            <pc:sldMk cId="3276117428" sldId="432"/>
            <ac:picMk id="6" creationId="{E43DA19D-6FAD-8865-7CD9-241CF29647E3}"/>
          </ac:picMkLst>
        </pc:picChg>
        <pc:picChg chg="add mod modCrop">
          <ac:chgData name="ahmat elyar" userId="eb8cacdd24db801d" providerId="LiveId" clId="{9247B675-6FEE-4A4E-898F-3C6AF36A932B}" dt="2024-09-23T09:57:42.338" v="3309" actId="1076"/>
          <ac:picMkLst>
            <pc:docMk/>
            <pc:sldMk cId="3276117428" sldId="432"/>
            <ac:picMk id="8" creationId="{EAF20EC3-DAE6-709C-7DB1-7CDD133664BD}"/>
          </ac:picMkLst>
        </pc:picChg>
        <pc:picChg chg="del">
          <ac:chgData name="ahmat elyar" userId="eb8cacdd24db801d" providerId="LiveId" clId="{9247B675-6FEE-4A4E-898F-3C6AF36A932B}" dt="2024-09-22T14:55:28.977" v="469" actId="478"/>
          <ac:picMkLst>
            <pc:docMk/>
            <pc:sldMk cId="3276117428" sldId="432"/>
            <ac:picMk id="9" creationId="{BF12E0A6-E1D7-445A-5A9C-D0FA33B9BE69}"/>
          </ac:picMkLst>
        </pc:picChg>
        <pc:picChg chg="add mod">
          <ac:chgData name="ahmat elyar" userId="eb8cacdd24db801d" providerId="LiveId" clId="{9247B675-6FEE-4A4E-898F-3C6AF36A932B}" dt="2024-09-23T10:07:29.698" v="3451" actId="1076"/>
          <ac:picMkLst>
            <pc:docMk/>
            <pc:sldMk cId="3276117428" sldId="432"/>
            <ac:picMk id="10" creationId="{E315BD3C-6CE6-AA03-F9ED-1EB267A5337E}"/>
          </ac:picMkLst>
        </pc:picChg>
        <pc:picChg chg="del">
          <ac:chgData name="ahmat elyar" userId="eb8cacdd24db801d" providerId="LiveId" clId="{9247B675-6FEE-4A4E-898F-3C6AF36A932B}" dt="2024-09-22T14:55:28.232" v="467" actId="478"/>
          <ac:picMkLst>
            <pc:docMk/>
            <pc:sldMk cId="3276117428" sldId="432"/>
            <ac:picMk id="13" creationId="{3EA276E0-6073-48D9-677E-ED959DE8E068}"/>
          </ac:picMkLst>
        </pc:picChg>
        <pc:picChg chg="add mod">
          <ac:chgData name="ahmat elyar" userId="eb8cacdd24db801d" providerId="LiveId" clId="{9247B675-6FEE-4A4E-898F-3C6AF36A932B}" dt="2024-09-23T10:07:20.721" v="3448" actId="571"/>
          <ac:picMkLst>
            <pc:docMk/>
            <pc:sldMk cId="3276117428" sldId="432"/>
            <ac:picMk id="15" creationId="{0161571A-CD0F-2791-8451-2905FB25D1C7}"/>
          </ac:picMkLst>
        </pc:picChg>
      </pc:sldChg>
      <pc:sldChg chg="add del">
        <pc:chgData name="ahmat elyar" userId="eb8cacdd24db801d" providerId="LiveId" clId="{9247B675-6FEE-4A4E-898F-3C6AF36A932B}" dt="2024-09-22T14:25:57.017" v="429" actId="47"/>
        <pc:sldMkLst>
          <pc:docMk/>
          <pc:sldMk cId="3777642780" sldId="432"/>
        </pc:sldMkLst>
      </pc:sldChg>
      <pc:sldChg chg="addSp delSp modSp add mod">
        <pc:chgData name="ahmat elyar" userId="eb8cacdd24db801d" providerId="LiveId" clId="{9247B675-6FEE-4A4E-898F-3C6AF36A932B}" dt="2024-09-23T10:22:17.434" v="3572" actId="1076"/>
        <pc:sldMkLst>
          <pc:docMk/>
          <pc:sldMk cId="2835260626" sldId="433"/>
        </pc:sldMkLst>
        <pc:spChg chg="mod">
          <ac:chgData name="ahmat elyar" userId="eb8cacdd24db801d" providerId="LiveId" clId="{9247B675-6FEE-4A4E-898F-3C6AF36A932B}" dt="2024-09-23T10:03:02.525" v="3375"/>
          <ac:spMkLst>
            <pc:docMk/>
            <pc:sldMk cId="2835260626" sldId="433"/>
            <ac:spMk id="7" creationId="{1B49D9A0-CBA1-F1E7-B6A2-FD7CACE455D6}"/>
          </ac:spMkLst>
        </pc:spChg>
        <pc:spChg chg="add mod">
          <ac:chgData name="ahmat elyar" userId="eb8cacdd24db801d" providerId="LiveId" clId="{9247B675-6FEE-4A4E-898F-3C6AF36A932B}" dt="2024-09-23T10:04:47.164" v="3391" actId="1076"/>
          <ac:spMkLst>
            <pc:docMk/>
            <pc:sldMk cId="2835260626" sldId="433"/>
            <ac:spMk id="8" creationId="{223C3363-00E5-A984-A24C-BEC6C93550FA}"/>
          </ac:spMkLst>
        </pc:spChg>
        <pc:spChg chg="add mod">
          <ac:chgData name="ahmat elyar" userId="eb8cacdd24db801d" providerId="LiveId" clId="{9247B675-6FEE-4A4E-898F-3C6AF36A932B}" dt="2024-09-23T10:21:30.480" v="3567" actId="1076"/>
          <ac:spMkLst>
            <pc:docMk/>
            <pc:sldMk cId="2835260626" sldId="433"/>
            <ac:spMk id="11" creationId="{1B5B60CC-C5A0-FACD-8FE8-8387DCDC05D9}"/>
          </ac:spMkLst>
        </pc:spChg>
        <pc:spChg chg="add mod">
          <ac:chgData name="ahmat elyar" userId="eb8cacdd24db801d" providerId="LiveId" clId="{9247B675-6FEE-4A4E-898F-3C6AF36A932B}" dt="2024-09-23T10:22:17.434" v="3572" actId="1076"/>
          <ac:spMkLst>
            <pc:docMk/>
            <pc:sldMk cId="2835260626" sldId="433"/>
            <ac:spMk id="12" creationId="{16FEF975-B67C-464C-1A7D-9E16DF0FF0B0}"/>
          </ac:spMkLst>
        </pc:spChg>
        <pc:spChg chg="add mod">
          <ac:chgData name="ahmat elyar" userId="eb8cacdd24db801d" providerId="LiveId" clId="{9247B675-6FEE-4A4E-898F-3C6AF36A932B}" dt="2024-09-23T10:22:17.434" v="3572" actId="1076"/>
          <ac:spMkLst>
            <pc:docMk/>
            <pc:sldMk cId="2835260626" sldId="433"/>
            <ac:spMk id="13" creationId="{65595C35-2CB8-9683-1D26-4757B08C6B6E}"/>
          </ac:spMkLst>
        </pc:spChg>
        <pc:spChg chg="add mod">
          <ac:chgData name="ahmat elyar" userId="eb8cacdd24db801d" providerId="LiveId" clId="{9247B675-6FEE-4A4E-898F-3C6AF36A932B}" dt="2024-09-23T10:22:17.434" v="3572" actId="1076"/>
          <ac:spMkLst>
            <pc:docMk/>
            <pc:sldMk cId="2835260626" sldId="433"/>
            <ac:spMk id="14" creationId="{075AC8AD-A8EA-527F-462B-6E2006477E48}"/>
          </ac:spMkLst>
        </pc:spChg>
        <pc:picChg chg="del">
          <ac:chgData name="ahmat elyar" userId="eb8cacdd24db801d" providerId="LiveId" clId="{9247B675-6FEE-4A4E-898F-3C6AF36A932B}" dt="2024-09-23T09:35:23.584" v="3119" actId="478"/>
          <ac:picMkLst>
            <pc:docMk/>
            <pc:sldMk cId="2835260626" sldId="433"/>
            <ac:picMk id="3" creationId="{FC956DD5-355A-C6A1-4371-5D923B5A71DC}"/>
          </ac:picMkLst>
        </pc:picChg>
        <pc:picChg chg="add mod">
          <ac:chgData name="ahmat elyar" userId="eb8cacdd24db801d" providerId="LiveId" clId="{9247B675-6FEE-4A4E-898F-3C6AF36A932B}" dt="2024-09-23T10:04:51.900" v="3394" actId="1076"/>
          <ac:picMkLst>
            <pc:docMk/>
            <pc:sldMk cId="2835260626" sldId="433"/>
            <ac:picMk id="4" creationId="{4CE0CDEF-FE57-A88D-759D-C9930F9620CC}"/>
          </ac:picMkLst>
        </pc:picChg>
        <pc:picChg chg="add mod">
          <ac:chgData name="ahmat elyar" userId="eb8cacdd24db801d" providerId="LiveId" clId="{9247B675-6FEE-4A4E-898F-3C6AF36A932B}" dt="2024-09-23T10:21:59.545" v="3568" actId="1076"/>
          <ac:picMkLst>
            <pc:docMk/>
            <pc:sldMk cId="2835260626" sldId="433"/>
            <ac:picMk id="10" creationId="{DE397026-325F-D55A-B5A2-BD1328F730FC}"/>
          </ac:picMkLst>
        </pc:picChg>
      </pc:sldChg>
      <pc:sldChg chg="addSp delSp modSp add mod">
        <pc:chgData name="ahmat elyar" userId="eb8cacdd24db801d" providerId="LiveId" clId="{9247B675-6FEE-4A4E-898F-3C6AF36A932B}" dt="2024-09-23T10:40:16.925" v="3875"/>
        <pc:sldMkLst>
          <pc:docMk/>
          <pc:sldMk cId="2790044598" sldId="434"/>
        </pc:sldMkLst>
        <pc:spChg chg="add mod">
          <ac:chgData name="ahmat elyar" userId="eb8cacdd24db801d" providerId="LiveId" clId="{9247B675-6FEE-4A4E-898F-3C6AF36A932B}" dt="2024-09-23T10:35:51" v="3796" actId="1076"/>
          <ac:spMkLst>
            <pc:docMk/>
            <pc:sldMk cId="2790044598" sldId="434"/>
            <ac:spMk id="2" creationId="{850E5426-3445-B092-47B6-9DC8792A48D1}"/>
          </ac:spMkLst>
        </pc:spChg>
        <pc:spChg chg="mod">
          <ac:chgData name="ahmat elyar" userId="eb8cacdd24db801d" providerId="LiveId" clId="{9247B675-6FEE-4A4E-898F-3C6AF36A932B}" dt="2024-09-23T10:18:02.050" v="3477"/>
          <ac:spMkLst>
            <pc:docMk/>
            <pc:sldMk cId="2790044598" sldId="434"/>
            <ac:spMk id="7" creationId="{1B49D9A0-CBA1-F1E7-B6A2-FD7CACE455D6}"/>
          </ac:spMkLst>
        </pc:spChg>
        <pc:spChg chg="del">
          <ac:chgData name="ahmat elyar" userId="eb8cacdd24db801d" providerId="LiveId" clId="{9247B675-6FEE-4A4E-898F-3C6AF36A932B}" dt="2024-09-23T10:18:05.557" v="3478" actId="478"/>
          <ac:spMkLst>
            <pc:docMk/>
            <pc:sldMk cId="2790044598" sldId="434"/>
            <ac:spMk id="8" creationId="{223C3363-00E5-A984-A24C-BEC6C93550FA}"/>
          </ac:spMkLst>
        </pc:spChg>
        <pc:spChg chg="mod">
          <ac:chgData name="ahmat elyar" userId="eb8cacdd24db801d" providerId="LiveId" clId="{9247B675-6FEE-4A4E-898F-3C6AF36A932B}" dt="2024-09-23T10:31:10.578" v="3788" actId="1076"/>
          <ac:spMkLst>
            <pc:docMk/>
            <pc:sldMk cId="2790044598" sldId="434"/>
            <ac:spMk id="11" creationId="{1B5B60CC-C5A0-FACD-8FE8-8387DCDC05D9}"/>
          </ac:spMkLst>
        </pc:spChg>
        <pc:spChg chg="add mod">
          <ac:chgData name="ahmat elyar" userId="eb8cacdd24db801d" providerId="LiveId" clId="{9247B675-6FEE-4A4E-898F-3C6AF36A932B}" dt="2024-09-23T10:37:15.550" v="3801" actId="1076"/>
          <ac:spMkLst>
            <pc:docMk/>
            <pc:sldMk cId="2790044598" sldId="434"/>
            <ac:spMk id="13" creationId="{97C1CDB9-87FD-73A1-ABF1-44648929C03A}"/>
          </ac:spMkLst>
        </pc:spChg>
        <pc:spChg chg="add del mod">
          <ac:chgData name="ahmat elyar" userId="eb8cacdd24db801d" providerId="LiveId" clId="{9247B675-6FEE-4A4E-898F-3C6AF36A932B}" dt="2024-09-23T10:30:55.914" v="3785" actId="478"/>
          <ac:spMkLst>
            <pc:docMk/>
            <pc:sldMk cId="2790044598" sldId="434"/>
            <ac:spMk id="14" creationId="{61FE9DC7-04D3-99EF-570B-47CEE9BE2202}"/>
          </ac:spMkLst>
        </pc:spChg>
        <pc:spChg chg="add mod">
          <ac:chgData name="ahmat elyar" userId="eb8cacdd24db801d" providerId="LiveId" clId="{9247B675-6FEE-4A4E-898F-3C6AF36A932B}" dt="2024-09-23T10:40:16.925" v="3875"/>
          <ac:spMkLst>
            <pc:docMk/>
            <pc:sldMk cId="2790044598" sldId="434"/>
            <ac:spMk id="19" creationId="{8A047908-7D15-CAAB-74B9-44C83B12FA63}"/>
          </ac:spMkLst>
        </pc:spChg>
        <pc:picChg chg="del">
          <ac:chgData name="ahmat elyar" userId="eb8cacdd24db801d" providerId="LiveId" clId="{9247B675-6FEE-4A4E-898F-3C6AF36A932B}" dt="2024-09-23T10:17:36.984" v="3460" actId="478"/>
          <ac:picMkLst>
            <pc:docMk/>
            <pc:sldMk cId="2790044598" sldId="434"/>
            <ac:picMk id="4" creationId="{4CE0CDEF-FE57-A88D-759D-C9930F9620CC}"/>
          </ac:picMkLst>
        </pc:picChg>
        <pc:picChg chg="add mod">
          <ac:chgData name="ahmat elyar" userId="eb8cacdd24db801d" providerId="LiveId" clId="{9247B675-6FEE-4A4E-898F-3C6AF36A932B}" dt="2024-09-23T10:35:51" v="3796" actId="1076"/>
          <ac:picMkLst>
            <pc:docMk/>
            <pc:sldMk cId="2790044598" sldId="434"/>
            <ac:picMk id="6" creationId="{E5A862CD-0283-6C7C-1177-1CAFE4B9CCB0}"/>
          </ac:picMkLst>
        </pc:picChg>
        <pc:picChg chg="del">
          <ac:chgData name="ahmat elyar" userId="eb8cacdd24db801d" providerId="LiveId" clId="{9247B675-6FEE-4A4E-898F-3C6AF36A932B}" dt="2024-09-23T10:17:35.367" v="3459" actId="478"/>
          <ac:picMkLst>
            <pc:docMk/>
            <pc:sldMk cId="2790044598" sldId="434"/>
            <ac:picMk id="10" creationId="{DE397026-325F-D55A-B5A2-BD1328F730FC}"/>
          </ac:picMkLst>
        </pc:picChg>
        <pc:picChg chg="add mod">
          <ac:chgData name="ahmat elyar" userId="eb8cacdd24db801d" providerId="LiveId" clId="{9247B675-6FEE-4A4E-898F-3C6AF36A932B}" dt="2024-09-23T10:35:51" v="3796" actId="1076"/>
          <ac:picMkLst>
            <pc:docMk/>
            <pc:sldMk cId="2790044598" sldId="434"/>
            <ac:picMk id="12" creationId="{CC8DA64C-5D4D-16CA-1A7D-C343E91EC08B}"/>
          </ac:picMkLst>
        </pc:picChg>
        <pc:picChg chg="add mod modCrop">
          <ac:chgData name="ahmat elyar" userId="eb8cacdd24db801d" providerId="LiveId" clId="{9247B675-6FEE-4A4E-898F-3C6AF36A932B}" dt="2024-09-23T10:39:23.384" v="3861" actId="1076"/>
          <ac:picMkLst>
            <pc:docMk/>
            <pc:sldMk cId="2790044598" sldId="434"/>
            <ac:picMk id="17" creationId="{65FDBE20-9DA2-0B8D-B7E3-A17C89DBD59C}"/>
          </ac:picMkLst>
        </pc:picChg>
        <pc:cxnChg chg="add mod">
          <ac:chgData name="ahmat elyar" userId="eb8cacdd24db801d" providerId="LiveId" clId="{9247B675-6FEE-4A4E-898F-3C6AF36A932B}" dt="2024-09-23T10:31:06.682" v="3787" actId="1076"/>
          <ac:cxnSpMkLst>
            <pc:docMk/>
            <pc:sldMk cId="2790044598" sldId="434"/>
            <ac:cxnSpMk id="15" creationId="{227B17F1-9DF4-6FE1-981F-004579D7F6B3}"/>
          </ac:cxnSpMkLst>
        </pc:cxnChg>
        <pc:cxnChg chg="add mod">
          <ac:chgData name="ahmat elyar" userId="eb8cacdd24db801d" providerId="LiveId" clId="{9247B675-6FEE-4A4E-898F-3C6AF36A932B}" dt="2024-09-23T10:37:21.480" v="3803" actId="1076"/>
          <ac:cxnSpMkLst>
            <pc:docMk/>
            <pc:sldMk cId="2790044598" sldId="434"/>
            <ac:cxnSpMk id="18" creationId="{1391F08B-3EEA-DCE6-B1E2-E0F06C326CA4}"/>
          </ac:cxnSpMkLst>
        </pc:cxnChg>
      </pc:sldChg>
      <pc:sldChg chg="addSp delSp modSp add mod">
        <pc:chgData name="ahmat elyar" userId="eb8cacdd24db801d" providerId="LiveId" clId="{9247B675-6FEE-4A4E-898F-3C6AF36A932B}" dt="2024-09-23T10:53:14.280" v="4288" actId="113"/>
        <pc:sldMkLst>
          <pc:docMk/>
          <pc:sldMk cId="1421998477" sldId="435"/>
        </pc:sldMkLst>
        <pc:spChg chg="del">
          <ac:chgData name="ahmat elyar" userId="eb8cacdd24db801d" providerId="LiveId" clId="{9247B675-6FEE-4A4E-898F-3C6AF36A932B}" dt="2024-09-23T10:30:27.122" v="3778" actId="478"/>
          <ac:spMkLst>
            <pc:docMk/>
            <pc:sldMk cId="1421998477" sldId="435"/>
            <ac:spMk id="2" creationId="{850E5426-3445-B092-47B6-9DC8792A48D1}"/>
          </ac:spMkLst>
        </pc:spChg>
        <pc:spChg chg="add mod">
          <ac:chgData name="ahmat elyar" userId="eb8cacdd24db801d" providerId="LiveId" clId="{9247B675-6FEE-4A4E-898F-3C6AF36A932B}" dt="2024-09-23T10:53:14.280" v="4288" actId="113"/>
          <ac:spMkLst>
            <pc:docMk/>
            <pc:sldMk cId="1421998477" sldId="435"/>
            <ac:spMk id="3" creationId="{32579E7C-FC8B-0874-E1E0-D2236D247EEB}"/>
          </ac:spMkLst>
        </pc:spChg>
        <pc:spChg chg="mod">
          <ac:chgData name="ahmat elyar" userId="eb8cacdd24db801d" providerId="LiveId" clId="{9247B675-6FEE-4A4E-898F-3C6AF36A932B}" dt="2024-09-23T10:25:11.627" v="3586"/>
          <ac:spMkLst>
            <pc:docMk/>
            <pc:sldMk cId="1421998477" sldId="435"/>
            <ac:spMk id="7" creationId="{1B49D9A0-CBA1-F1E7-B6A2-FD7CACE455D6}"/>
          </ac:spMkLst>
        </pc:spChg>
        <pc:spChg chg="mod">
          <ac:chgData name="ahmat elyar" userId="eb8cacdd24db801d" providerId="LiveId" clId="{9247B675-6FEE-4A4E-898F-3C6AF36A932B}" dt="2024-09-23T10:53:10.353" v="4286" actId="113"/>
          <ac:spMkLst>
            <pc:docMk/>
            <pc:sldMk cId="1421998477" sldId="435"/>
            <ac:spMk id="11" creationId="{1B5B60CC-C5A0-FACD-8FE8-8387DCDC05D9}"/>
          </ac:spMkLst>
        </pc:spChg>
        <pc:spChg chg="del">
          <ac:chgData name="ahmat elyar" userId="eb8cacdd24db801d" providerId="LiveId" clId="{9247B675-6FEE-4A4E-898F-3C6AF36A932B}" dt="2024-09-23T10:30:28.484" v="3779" actId="478"/>
          <ac:spMkLst>
            <pc:docMk/>
            <pc:sldMk cId="1421998477" sldId="435"/>
            <ac:spMk id="13" creationId="{97C1CDB9-87FD-73A1-ABF1-44648929C03A}"/>
          </ac:spMkLst>
        </pc:spChg>
        <pc:picChg chg="add mod">
          <ac:chgData name="ahmat elyar" userId="eb8cacdd24db801d" providerId="LiveId" clId="{9247B675-6FEE-4A4E-898F-3C6AF36A932B}" dt="2024-09-23T10:50:00.178" v="4238" actId="1076"/>
          <ac:picMkLst>
            <pc:docMk/>
            <pc:sldMk cId="1421998477" sldId="435"/>
            <ac:picMk id="4" creationId="{68FD02CF-81DB-2F06-B2DA-D8930C45F60D}"/>
          </ac:picMkLst>
        </pc:picChg>
        <pc:picChg chg="del">
          <ac:chgData name="ahmat elyar" userId="eb8cacdd24db801d" providerId="LiveId" clId="{9247B675-6FEE-4A4E-898F-3C6AF36A932B}" dt="2024-09-23T10:26:10.738" v="3624" actId="478"/>
          <ac:picMkLst>
            <pc:docMk/>
            <pc:sldMk cId="1421998477" sldId="435"/>
            <ac:picMk id="6" creationId="{E5A862CD-0283-6C7C-1177-1CAFE4B9CCB0}"/>
          </ac:picMkLst>
        </pc:picChg>
        <pc:picChg chg="del">
          <ac:chgData name="ahmat elyar" userId="eb8cacdd24db801d" providerId="LiveId" clId="{9247B675-6FEE-4A4E-898F-3C6AF36A932B}" dt="2024-09-23T10:26:10.340" v="3623" actId="478"/>
          <ac:picMkLst>
            <pc:docMk/>
            <pc:sldMk cId="1421998477" sldId="435"/>
            <ac:picMk id="12" creationId="{CC8DA64C-5D4D-16CA-1A7D-C343E91EC08B}"/>
          </ac:picMkLst>
        </pc:picChg>
      </pc:sldChg>
    </pc:docChg>
  </pc:docChgLst>
  <pc:docChgLst>
    <pc:chgData name="ahmat elyar" userId="eb8cacdd24db801d" providerId="LiveId" clId="{934F220B-5D14-4E83-B010-089B9522394F}"/>
    <pc:docChg chg="undo custSel addSld delSld modSld sldOrd">
      <pc:chgData name="ahmat elyar" userId="eb8cacdd24db801d" providerId="LiveId" clId="{934F220B-5D14-4E83-B010-089B9522394F}" dt="2023-12-11T11:16:26.680" v="1287" actId="403"/>
      <pc:docMkLst>
        <pc:docMk/>
      </pc:docMkLst>
      <pc:sldChg chg="modSp mod">
        <pc:chgData name="ahmat elyar" userId="eb8cacdd24db801d" providerId="LiveId" clId="{934F220B-5D14-4E83-B010-089B9522394F}" dt="2023-12-11T11:10:30.365" v="1130" actId="1076"/>
        <pc:sldMkLst>
          <pc:docMk/>
          <pc:sldMk cId="0" sldId="340"/>
        </pc:sldMkLst>
        <pc:spChg chg="mod">
          <ac:chgData name="ahmat elyar" userId="eb8cacdd24db801d" providerId="LiveId" clId="{934F220B-5D14-4E83-B010-089B9522394F}" dt="2023-12-11T10:35:37.664" v="972" actId="947"/>
          <ac:spMkLst>
            <pc:docMk/>
            <pc:sldMk cId="0" sldId="340"/>
            <ac:spMk id="3" creationId="{00000000-0000-0000-0000-000000000000}"/>
          </ac:spMkLst>
        </pc:spChg>
        <pc:spChg chg="mod">
          <ac:chgData name="ahmat elyar" userId="eb8cacdd24db801d" providerId="LiveId" clId="{934F220B-5D14-4E83-B010-089B9522394F}" dt="2023-12-11T11:10:30.365" v="1130" actId="1076"/>
          <ac:spMkLst>
            <pc:docMk/>
            <pc:sldMk cId="0" sldId="340"/>
            <ac:spMk id="4" creationId="{00000000-0000-0000-0000-000000000000}"/>
          </ac:spMkLst>
        </pc:spChg>
        <pc:spChg chg="mod">
          <ac:chgData name="ahmat elyar" userId="eb8cacdd24db801d" providerId="LiveId" clId="{934F220B-5D14-4E83-B010-089B9522394F}" dt="2023-12-11T10:35:37.666" v="973" actId="947"/>
          <ac:spMkLst>
            <pc:docMk/>
            <pc:sldMk cId="0" sldId="340"/>
            <ac:spMk id="6" creationId="{00000000-0000-0000-0000-000000000000}"/>
          </ac:spMkLst>
        </pc:spChg>
      </pc:sldChg>
      <pc:sldChg chg="modSp mod">
        <pc:chgData name="ahmat elyar" userId="eb8cacdd24db801d" providerId="LiveId" clId="{934F220B-5D14-4E83-B010-089B9522394F}" dt="2023-12-11T11:15:31.358" v="1283"/>
        <pc:sldMkLst>
          <pc:docMk/>
          <pc:sldMk cId="0" sldId="345"/>
        </pc:sldMkLst>
        <pc:spChg chg="mod">
          <ac:chgData name="ahmat elyar" userId="eb8cacdd24db801d" providerId="LiveId" clId="{934F220B-5D14-4E83-B010-089B9522394F}" dt="2023-12-11T10:35:36.483" v="688" actId="947"/>
          <ac:spMkLst>
            <pc:docMk/>
            <pc:sldMk cId="0" sldId="345"/>
            <ac:spMk id="2" creationId="{00000000-0000-0000-0000-000000000000}"/>
          </ac:spMkLst>
        </pc:spChg>
        <pc:spChg chg="mod">
          <ac:chgData name="ahmat elyar" userId="eb8cacdd24db801d" providerId="LiveId" clId="{934F220B-5D14-4E83-B010-089B9522394F}" dt="2023-12-11T10:35:36.482" v="687" actId="947"/>
          <ac:spMkLst>
            <pc:docMk/>
            <pc:sldMk cId="0" sldId="345"/>
            <ac:spMk id="3" creationId="{00000000-0000-0000-0000-000000000000}"/>
          </ac:spMkLst>
        </pc:spChg>
        <pc:spChg chg="mod">
          <ac:chgData name="ahmat elyar" userId="eb8cacdd24db801d" providerId="LiveId" clId="{934F220B-5D14-4E83-B010-089B9522394F}" dt="2023-12-11T10:35:36.428" v="673" actId="947"/>
          <ac:spMkLst>
            <pc:docMk/>
            <pc:sldMk cId="0" sldId="345"/>
            <ac:spMk id="5" creationId="{00000000-0000-0000-0000-000000000000}"/>
          </ac:spMkLst>
        </pc:spChg>
        <pc:spChg chg="mod">
          <ac:chgData name="ahmat elyar" userId="eb8cacdd24db801d" providerId="LiveId" clId="{934F220B-5D14-4E83-B010-089B9522394F}" dt="2023-12-11T10:35:36.476" v="684" actId="947"/>
          <ac:spMkLst>
            <pc:docMk/>
            <pc:sldMk cId="0" sldId="345"/>
            <ac:spMk id="50" creationId="{00000000-0000-0000-0000-000000000000}"/>
          </ac:spMkLst>
        </pc:spChg>
        <pc:spChg chg="mod">
          <ac:chgData name="ahmat elyar" userId="eb8cacdd24db801d" providerId="LiveId" clId="{934F220B-5D14-4E83-B010-089B9522394F}" dt="2023-12-11T10:35:36.496" v="693" actId="947"/>
          <ac:spMkLst>
            <pc:docMk/>
            <pc:sldMk cId="0" sldId="345"/>
            <ac:spMk id="51" creationId="{00000000-0000-0000-0000-000000000000}"/>
          </ac:spMkLst>
        </pc:spChg>
        <pc:spChg chg="mod">
          <ac:chgData name="ahmat elyar" userId="eb8cacdd24db801d" providerId="LiveId" clId="{934F220B-5D14-4E83-B010-089B9522394F}" dt="2023-12-11T10:35:36.513" v="697" actId="947"/>
          <ac:spMkLst>
            <pc:docMk/>
            <pc:sldMk cId="0" sldId="345"/>
            <ac:spMk id="52" creationId="{00000000-0000-0000-0000-000000000000}"/>
          </ac:spMkLst>
        </pc:spChg>
        <pc:spChg chg="mod">
          <ac:chgData name="ahmat elyar" userId="eb8cacdd24db801d" providerId="LiveId" clId="{934F220B-5D14-4E83-B010-089B9522394F}" dt="2023-12-11T11:11:17.110" v="1155"/>
          <ac:spMkLst>
            <pc:docMk/>
            <pc:sldMk cId="0" sldId="345"/>
            <ac:spMk id="53" creationId="{00000000-0000-0000-0000-000000000000}"/>
          </ac:spMkLst>
        </pc:spChg>
        <pc:spChg chg="mod">
          <ac:chgData name="ahmat elyar" userId="eb8cacdd24db801d" providerId="LiveId" clId="{934F220B-5D14-4E83-B010-089B9522394F}" dt="2023-12-11T10:35:36.553" v="705" actId="947"/>
          <ac:spMkLst>
            <pc:docMk/>
            <pc:sldMk cId="0" sldId="345"/>
            <ac:spMk id="55" creationId="{00000000-0000-0000-0000-000000000000}"/>
          </ac:spMkLst>
        </pc:spChg>
        <pc:spChg chg="mod">
          <ac:chgData name="ahmat elyar" userId="eb8cacdd24db801d" providerId="LiveId" clId="{934F220B-5D14-4E83-B010-089B9522394F}" dt="2023-12-11T11:11:26.417" v="1160"/>
          <ac:spMkLst>
            <pc:docMk/>
            <pc:sldMk cId="0" sldId="345"/>
            <ac:spMk id="56" creationId="{00000000-0000-0000-0000-000000000000}"/>
          </ac:spMkLst>
        </pc:spChg>
        <pc:spChg chg="mod">
          <ac:chgData name="ahmat elyar" userId="eb8cacdd24db801d" providerId="LiveId" clId="{934F220B-5D14-4E83-B010-089B9522394F}" dt="2023-12-11T10:35:36.589" v="713" actId="947"/>
          <ac:spMkLst>
            <pc:docMk/>
            <pc:sldMk cId="0" sldId="345"/>
            <ac:spMk id="58" creationId="{00000000-0000-0000-0000-000000000000}"/>
          </ac:spMkLst>
        </pc:spChg>
        <pc:spChg chg="mod">
          <ac:chgData name="ahmat elyar" userId="eb8cacdd24db801d" providerId="LiveId" clId="{934F220B-5D14-4E83-B010-089B9522394F}" dt="2023-12-11T11:11:43.241" v="1169" actId="20577"/>
          <ac:spMkLst>
            <pc:docMk/>
            <pc:sldMk cId="0" sldId="345"/>
            <ac:spMk id="59" creationId="{00000000-0000-0000-0000-000000000000}"/>
          </ac:spMkLst>
        </pc:spChg>
        <pc:spChg chg="mod">
          <ac:chgData name="ahmat elyar" userId="eb8cacdd24db801d" providerId="LiveId" clId="{934F220B-5D14-4E83-B010-089B9522394F}" dt="2023-12-11T10:35:36.627" v="721" actId="947"/>
          <ac:spMkLst>
            <pc:docMk/>
            <pc:sldMk cId="0" sldId="345"/>
            <ac:spMk id="61" creationId="{00000000-0000-0000-0000-000000000000}"/>
          </ac:spMkLst>
        </pc:spChg>
        <pc:spChg chg="mod">
          <ac:chgData name="ahmat elyar" userId="eb8cacdd24db801d" providerId="LiveId" clId="{934F220B-5D14-4E83-B010-089B9522394F}" dt="2023-12-11T11:11:50.559" v="1176"/>
          <ac:spMkLst>
            <pc:docMk/>
            <pc:sldMk cId="0" sldId="345"/>
            <ac:spMk id="62" creationId="{00000000-0000-0000-0000-000000000000}"/>
          </ac:spMkLst>
        </pc:spChg>
        <pc:spChg chg="mod">
          <ac:chgData name="ahmat elyar" userId="eb8cacdd24db801d" providerId="LiveId" clId="{934F220B-5D14-4E83-B010-089B9522394F}" dt="2023-12-11T10:35:36.664" v="729" actId="947"/>
          <ac:spMkLst>
            <pc:docMk/>
            <pc:sldMk cId="0" sldId="345"/>
            <ac:spMk id="64" creationId="{00000000-0000-0000-0000-000000000000}"/>
          </ac:spMkLst>
        </pc:spChg>
        <pc:spChg chg="mod">
          <ac:chgData name="ahmat elyar" userId="eb8cacdd24db801d" providerId="LiveId" clId="{934F220B-5D14-4E83-B010-089B9522394F}" dt="2023-12-11T11:15:31.358" v="1283"/>
          <ac:spMkLst>
            <pc:docMk/>
            <pc:sldMk cId="0" sldId="345"/>
            <ac:spMk id="65" creationId="{00000000-0000-0000-0000-000000000000}"/>
          </ac:spMkLst>
        </pc:spChg>
        <pc:spChg chg="mod">
          <ac:chgData name="ahmat elyar" userId="eb8cacdd24db801d" providerId="LiveId" clId="{934F220B-5D14-4E83-B010-089B9522394F}" dt="2023-12-11T10:35:36.484" v="689" actId="947"/>
          <ac:spMkLst>
            <pc:docMk/>
            <pc:sldMk cId="0" sldId="345"/>
            <ac:spMk id="71" creationId="{00000000-0000-0000-0000-000000000000}"/>
          </ac:spMkLst>
        </pc:spChg>
      </pc:sldChg>
      <pc:sldChg chg="modSp mod">
        <pc:chgData name="ahmat elyar" userId="eb8cacdd24db801d" providerId="LiveId" clId="{934F220B-5D14-4E83-B010-089B9522394F}" dt="2023-12-11T11:10:41.911" v="1138" actId="20577"/>
        <pc:sldMkLst>
          <pc:docMk/>
          <pc:sldMk cId="0" sldId="347"/>
        </pc:sldMkLst>
        <pc:spChg chg="mod">
          <ac:chgData name="ahmat elyar" userId="eb8cacdd24db801d" providerId="LiveId" clId="{934F220B-5D14-4E83-B010-089B9522394F}" dt="2023-12-11T10:35:36.374" v="661" actId="947"/>
          <ac:spMkLst>
            <pc:docMk/>
            <pc:sldMk cId="0" sldId="347"/>
            <ac:spMk id="2" creationId="{00000000-0000-0000-0000-000000000000}"/>
          </ac:spMkLst>
        </pc:spChg>
        <pc:spChg chg="mod">
          <ac:chgData name="ahmat elyar" userId="eb8cacdd24db801d" providerId="LiveId" clId="{934F220B-5D14-4E83-B010-089B9522394F}" dt="2023-12-11T10:35:36.417" v="668" actId="947"/>
          <ac:spMkLst>
            <pc:docMk/>
            <pc:sldMk cId="0" sldId="347"/>
            <ac:spMk id="3" creationId="{00000000-0000-0000-0000-000000000000}"/>
          </ac:spMkLst>
        </pc:spChg>
        <pc:spChg chg="mod">
          <ac:chgData name="ahmat elyar" userId="eb8cacdd24db801d" providerId="LiveId" clId="{934F220B-5D14-4E83-B010-089B9522394F}" dt="2023-12-11T11:10:41.911" v="1138" actId="20577"/>
          <ac:spMkLst>
            <pc:docMk/>
            <pc:sldMk cId="0" sldId="347"/>
            <ac:spMk id="4" creationId="{00000000-0000-0000-0000-000000000000}"/>
          </ac:spMkLst>
        </pc:spChg>
      </pc:sldChg>
      <pc:sldChg chg="addSp delSp modSp mod delAnim">
        <pc:chgData name="ahmat elyar" userId="eb8cacdd24db801d" providerId="LiveId" clId="{934F220B-5D14-4E83-B010-089B9522394F}" dt="2023-12-11T11:11:00.067" v="1150"/>
        <pc:sldMkLst>
          <pc:docMk/>
          <pc:sldMk cId="0" sldId="357"/>
        </pc:sldMkLst>
        <pc:spChg chg="del mod">
          <ac:chgData name="ahmat elyar" userId="eb8cacdd24db801d" providerId="LiveId" clId="{934F220B-5D14-4E83-B010-089B9522394F}" dt="2023-12-10T08:04:16.199" v="16" actId="478"/>
          <ac:spMkLst>
            <pc:docMk/>
            <pc:sldMk cId="0" sldId="357"/>
            <ac:spMk id="2" creationId="{00000000-0000-0000-0000-000000000000}"/>
          </ac:spMkLst>
        </pc:spChg>
        <pc:spChg chg="del">
          <ac:chgData name="ahmat elyar" userId="eb8cacdd24db801d" providerId="LiveId" clId="{934F220B-5D14-4E83-B010-089B9522394F}" dt="2023-12-10T08:03:59.963" v="15" actId="478"/>
          <ac:spMkLst>
            <pc:docMk/>
            <pc:sldMk cId="0" sldId="357"/>
            <ac:spMk id="3" creationId="{00000000-0000-0000-0000-000000000000}"/>
          </ac:spMkLst>
        </pc:spChg>
        <pc:spChg chg="mod">
          <ac:chgData name="ahmat elyar" userId="eb8cacdd24db801d" providerId="LiveId" clId="{934F220B-5D14-4E83-B010-089B9522394F}" dt="2023-12-11T10:35:36.713" v="737" actId="947"/>
          <ac:spMkLst>
            <pc:docMk/>
            <pc:sldMk cId="0" sldId="357"/>
            <ac:spMk id="5" creationId="{00000000-0000-0000-0000-000000000000}"/>
          </ac:spMkLst>
        </pc:spChg>
        <pc:spChg chg="add del mod">
          <ac:chgData name="ahmat elyar" userId="eb8cacdd24db801d" providerId="LiveId" clId="{934F220B-5D14-4E83-B010-089B9522394F}" dt="2023-12-10T08:04:16.988" v="17" actId="478"/>
          <ac:spMkLst>
            <pc:docMk/>
            <pc:sldMk cId="0" sldId="357"/>
            <ac:spMk id="6" creationId="{060C5FF7-ED31-9688-4D91-1EAE98D6857D}"/>
          </ac:spMkLst>
        </pc:spChg>
        <pc:spChg chg="add del mod">
          <ac:chgData name="ahmat elyar" userId="eb8cacdd24db801d" providerId="LiveId" clId="{934F220B-5D14-4E83-B010-089B9522394F}" dt="2023-12-10T08:04:41.372" v="22" actId="478"/>
          <ac:spMkLst>
            <pc:docMk/>
            <pc:sldMk cId="0" sldId="357"/>
            <ac:spMk id="11" creationId="{C5D4FCBF-D89C-E563-8355-06567A411765}"/>
          </ac:spMkLst>
        </pc:spChg>
        <pc:spChg chg="add mod">
          <ac:chgData name="ahmat elyar" userId="eb8cacdd24db801d" providerId="LiveId" clId="{934F220B-5D14-4E83-B010-089B9522394F}" dt="2023-12-11T10:35:36.896" v="789" actId="947"/>
          <ac:spMkLst>
            <pc:docMk/>
            <pc:sldMk cId="0" sldId="357"/>
            <ac:spMk id="12" creationId="{F2C1D5E9-1A37-07E1-E747-AC202862F4CA}"/>
          </ac:spMkLst>
        </pc:spChg>
        <pc:spChg chg="add mod">
          <ac:chgData name="ahmat elyar" userId="eb8cacdd24db801d" providerId="LiveId" clId="{934F220B-5D14-4E83-B010-089B9522394F}" dt="2023-12-11T10:35:36.884" v="783" actId="947"/>
          <ac:spMkLst>
            <pc:docMk/>
            <pc:sldMk cId="0" sldId="357"/>
            <ac:spMk id="14" creationId="{25014381-A547-BC06-72FB-AF5E3D4660E4}"/>
          </ac:spMkLst>
        </pc:spChg>
        <pc:spChg chg="add mod">
          <ac:chgData name="ahmat elyar" userId="eb8cacdd24db801d" providerId="LiveId" clId="{934F220B-5D14-4E83-B010-089B9522394F}" dt="2023-12-11T10:35:36.875" v="780" actId="947"/>
          <ac:spMkLst>
            <pc:docMk/>
            <pc:sldMk cId="0" sldId="357"/>
            <ac:spMk id="15" creationId="{2D16BE38-74A7-5746-7A9C-CAF6D01197F5}"/>
          </ac:spMkLst>
        </pc:spChg>
        <pc:spChg chg="add mod">
          <ac:chgData name="ahmat elyar" userId="eb8cacdd24db801d" providerId="LiveId" clId="{934F220B-5D14-4E83-B010-089B9522394F}" dt="2023-12-11T10:35:36.874" v="779" actId="947"/>
          <ac:spMkLst>
            <pc:docMk/>
            <pc:sldMk cId="0" sldId="357"/>
            <ac:spMk id="16" creationId="{BB06B05B-7002-4C27-E6AD-5ADC9FAE7891}"/>
          </ac:spMkLst>
        </pc:spChg>
        <pc:spChg chg="add mod">
          <ac:chgData name="ahmat elyar" userId="eb8cacdd24db801d" providerId="LiveId" clId="{934F220B-5D14-4E83-B010-089B9522394F}" dt="2023-12-11T10:35:36.885" v="784" actId="947"/>
          <ac:spMkLst>
            <pc:docMk/>
            <pc:sldMk cId="0" sldId="357"/>
            <ac:spMk id="17" creationId="{045C9679-C974-8A75-EF21-3118344659E8}"/>
          </ac:spMkLst>
        </pc:spChg>
        <pc:spChg chg="add mod">
          <ac:chgData name="ahmat elyar" userId="eb8cacdd24db801d" providerId="LiveId" clId="{934F220B-5D14-4E83-B010-089B9522394F}" dt="2023-12-11T10:35:36.887" v="785" actId="947"/>
          <ac:spMkLst>
            <pc:docMk/>
            <pc:sldMk cId="0" sldId="357"/>
            <ac:spMk id="18" creationId="{5E64C937-E1FC-71FE-955F-933802A41FF9}"/>
          </ac:spMkLst>
        </pc:spChg>
        <pc:spChg chg="add mod">
          <ac:chgData name="ahmat elyar" userId="eb8cacdd24db801d" providerId="LiveId" clId="{934F220B-5D14-4E83-B010-089B9522394F}" dt="2023-12-11T10:35:36.891" v="787" actId="947"/>
          <ac:spMkLst>
            <pc:docMk/>
            <pc:sldMk cId="0" sldId="357"/>
            <ac:spMk id="19" creationId="{1DCA52FF-6F2A-11E8-A5D9-323936BC5463}"/>
          </ac:spMkLst>
        </pc:spChg>
        <pc:spChg chg="add mod">
          <ac:chgData name="ahmat elyar" userId="eb8cacdd24db801d" providerId="LiveId" clId="{934F220B-5D14-4E83-B010-089B9522394F}" dt="2023-12-11T10:35:36.880" v="781" actId="947"/>
          <ac:spMkLst>
            <pc:docMk/>
            <pc:sldMk cId="0" sldId="357"/>
            <ac:spMk id="20" creationId="{D4016740-92D8-978D-05E6-0BBFE928DC82}"/>
          </ac:spMkLst>
        </pc:spChg>
        <pc:spChg chg="add mod">
          <ac:chgData name="ahmat elyar" userId="eb8cacdd24db801d" providerId="LiveId" clId="{934F220B-5D14-4E83-B010-089B9522394F}" dt="2023-12-11T10:35:36.897" v="790" actId="947"/>
          <ac:spMkLst>
            <pc:docMk/>
            <pc:sldMk cId="0" sldId="357"/>
            <ac:spMk id="21" creationId="{75A64CEE-28B4-BB94-0E60-F51676861BA3}"/>
          </ac:spMkLst>
        </pc:spChg>
        <pc:spChg chg="add mod">
          <ac:chgData name="ahmat elyar" userId="eb8cacdd24db801d" providerId="LiveId" clId="{934F220B-5D14-4E83-B010-089B9522394F}" dt="2023-12-11T10:35:36.893" v="788" actId="947"/>
          <ac:spMkLst>
            <pc:docMk/>
            <pc:sldMk cId="0" sldId="357"/>
            <ac:spMk id="22" creationId="{AEE35C35-5790-6EC3-A11D-59DED93EB728}"/>
          </ac:spMkLst>
        </pc:spChg>
        <pc:spChg chg="add mod">
          <ac:chgData name="ahmat elyar" userId="eb8cacdd24db801d" providerId="LiveId" clId="{934F220B-5D14-4E83-B010-089B9522394F}" dt="2023-12-11T10:35:36.899" v="791" actId="947"/>
          <ac:spMkLst>
            <pc:docMk/>
            <pc:sldMk cId="0" sldId="357"/>
            <ac:spMk id="23" creationId="{3E4B2DA4-C3C2-0039-04F2-541D6C362495}"/>
          </ac:spMkLst>
        </pc:spChg>
        <pc:spChg chg="add mod">
          <ac:chgData name="ahmat elyar" userId="eb8cacdd24db801d" providerId="LiveId" clId="{934F220B-5D14-4E83-B010-089B9522394F}" dt="2023-12-11T10:35:36.900" v="792" actId="947"/>
          <ac:spMkLst>
            <pc:docMk/>
            <pc:sldMk cId="0" sldId="357"/>
            <ac:spMk id="24" creationId="{AF4034C1-D012-4A94-1E93-89FEBD5171B6}"/>
          </ac:spMkLst>
        </pc:spChg>
        <pc:spChg chg="add mod">
          <ac:chgData name="ahmat elyar" userId="eb8cacdd24db801d" providerId="LiveId" clId="{934F220B-5D14-4E83-B010-089B9522394F}" dt="2023-12-11T10:35:36.902" v="793" actId="947"/>
          <ac:spMkLst>
            <pc:docMk/>
            <pc:sldMk cId="0" sldId="357"/>
            <ac:spMk id="25" creationId="{2E0E3DC9-258A-BF44-283C-9BD01724D64F}"/>
          </ac:spMkLst>
        </pc:spChg>
        <pc:spChg chg="add mod">
          <ac:chgData name="ahmat elyar" userId="eb8cacdd24db801d" providerId="LiveId" clId="{934F220B-5D14-4E83-B010-089B9522394F}" dt="2023-12-11T10:35:36.867" v="775" actId="947"/>
          <ac:spMkLst>
            <pc:docMk/>
            <pc:sldMk cId="0" sldId="357"/>
            <ac:spMk id="26" creationId="{A4724D43-6894-4BB0-FAD1-863DA2A738F7}"/>
          </ac:spMkLst>
        </pc:spChg>
        <pc:spChg chg="add mod">
          <ac:chgData name="ahmat elyar" userId="eb8cacdd24db801d" providerId="LiveId" clId="{934F220B-5D14-4E83-B010-089B9522394F}" dt="2023-12-11T11:11:00.067" v="1150"/>
          <ac:spMkLst>
            <pc:docMk/>
            <pc:sldMk cId="0" sldId="357"/>
            <ac:spMk id="27" creationId="{B7E53318-64C7-3321-D956-5FE1E8E592BD}"/>
          </ac:spMkLst>
        </pc:spChg>
        <pc:grpChg chg="add del mod">
          <ac:chgData name="ahmat elyar" userId="eb8cacdd24db801d" providerId="LiveId" clId="{934F220B-5D14-4E83-B010-089B9522394F}" dt="2023-12-10T08:04:42.852" v="23" actId="478"/>
          <ac:grpSpMkLst>
            <pc:docMk/>
            <pc:sldMk cId="0" sldId="357"/>
            <ac:grpSpMk id="8" creationId="{128FDCC0-6758-7BFF-A64F-11DAAF8CC18C}"/>
          </ac:grpSpMkLst>
        </pc:grpChg>
        <pc:picChg chg="add del mod">
          <ac:chgData name="ahmat elyar" userId="eb8cacdd24db801d" providerId="LiveId" clId="{934F220B-5D14-4E83-B010-089B9522394F}" dt="2023-12-10T08:04:37.020" v="21" actId="478"/>
          <ac:picMkLst>
            <pc:docMk/>
            <pc:sldMk cId="0" sldId="357"/>
            <ac:picMk id="7" creationId="{AF3034E0-F33C-231C-E41C-BB74E5016567}"/>
          </ac:picMkLst>
        </pc:picChg>
        <pc:picChg chg="mod">
          <ac:chgData name="ahmat elyar" userId="eb8cacdd24db801d" providerId="LiveId" clId="{934F220B-5D14-4E83-B010-089B9522394F}" dt="2023-12-10T08:04:18.095" v="18"/>
          <ac:picMkLst>
            <pc:docMk/>
            <pc:sldMk cId="0" sldId="357"/>
            <ac:picMk id="9" creationId="{DE66ADF3-132E-56F0-5745-521D223035B0}"/>
          </ac:picMkLst>
        </pc:picChg>
        <pc:picChg chg="mod">
          <ac:chgData name="ahmat elyar" userId="eb8cacdd24db801d" providerId="LiveId" clId="{934F220B-5D14-4E83-B010-089B9522394F}" dt="2023-12-10T08:04:18.095" v="18"/>
          <ac:picMkLst>
            <pc:docMk/>
            <pc:sldMk cId="0" sldId="357"/>
            <ac:picMk id="10" creationId="{98A9AB38-98DD-871B-E252-846A40AC2062}"/>
          </ac:picMkLst>
        </pc:picChg>
        <pc:picChg chg="add mod">
          <ac:chgData name="ahmat elyar" userId="eb8cacdd24db801d" providerId="LiveId" clId="{934F220B-5D14-4E83-B010-089B9522394F}" dt="2023-12-10T08:05:09.701" v="27" actId="1076"/>
          <ac:picMkLst>
            <pc:docMk/>
            <pc:sldMk cId="0" sldId="357"/>
            <ac:picMk id="13" creationId="{9145C60A-3927-9E3A-9930-7CD06D8F8396}"/>
          </ac:picMkLst>
        </pc:picChg>
      </pc:sldChg>
      <pc:sldChg chg="addSp delSp modSp mod ord">
        <pc:chgData name="ahmat elyar" userId="eb8cacdd24db801d" providerId="LiveId" clId="{934F220B-5D14-4E83-B010-089B9522394F}" dt="2023-12-11T10:35:37.076" v="829" actId="947"/>
        <pc:sldMkLst>
          <pc:docMk/>
          <pc:sldMk cId="0" sldId="358"/>
        </pc:sldMkLst>
        <pc:spChg chg="mod">
          <ac:chgData name="ahmat elyar" userId="eb8cacdd24db801d" providerId="LiveId" clId="{934F220B-5D14-4E83-B010-089B9522394F}" dt="2023-12-11T10:35:37.038" v="821" actId="947"/>
          <ac:spMkLst>
            <pc:docMk/>
            <pc:sldMk cId="0" sldId="358"/>
            <ac:spMk id="2" creationId="{00000000-0000-0000-0000-000000000000}"/>
          </ac:spMkLst>
        </pc:spChg>
        <pc:spChg chg="mod">
          <ac:chgData name="ahmat elyar" userId="eb8cacdd24db801d" providerId="LiveId" clId="{934F220B-5D14-4E83-B010-089B9522394F}" dt="2023-12-11T10:35:37.076" v="829" actId="947"/>
          <ac:spMkLst>
            <pc:docMk/>
            <pc:sldMk cId="0" sldId="358"/>
            <ac:spMk id="3" creationId="{00000000-0000-0000-0000-000000000000}"/>
          </ac:spMkLst>
        </pc:spChg>
        <pc:spChg chg="mod">
          <ac:chgData name="ahmat elyar" userId="eb8cacdd24db801d" providerId="LiveId" clId="{934F220B-5D14-4E83-B010-089B9522394F}" dt="2023-12-11T10:35:37.074" v="828" actId="947"/>
          <ac:spMkLst>
            <pc:docMk/>
            <pc:sldMk cId="0" sldId="358"/>
            <ac:spMk id="5" creationId="{00000000-0000-0000-0000-000000000000}"/>
          </ac:spMkLst>
        </pc:spChg>
        <pc:spChg chg="add del mod">
          <ac:chgData name="ahmat elyar" userId="eb8cacdd24db801d" providerId="LiveId" clId="{934F220B-5D14-4E83-B010-089B9522394F}" dt="2023-12-11T09:44:50.939" v="384" actId="478"/>
          <ac:spMkLst>
            <pc:docMk/>
            <pc:sldMk cId="0" sldId="358"/>
            <ac:spMk id="6" creationId="{DEC3BFE6-D377-252F-1748-2CD459DF0FFF}"/>
          </ac:spMkLst>
        </pc:spChg>
        <pc:picChg chg="add mod">
          <ac:chgData name="ahmat elyar" userId="eb8cacdd24db801d" providerId="LiveId" clId="{934F220B-5D14-4E83-B010-089B9522394F}" dt="2023-12-11T10:16:47.733" v="558" actId="1076"/>
          <ac:picMkLst>
            <pc:docMk/>
            <pc:sldMk cId="0" sldId="358"/>
            <ac:picMk id="8" creationId="{7A72CA9B-8C6D-8810-5F92-6DBAE838A770}"/>
          </ac:picMkLst>
        </pc:picChg>
        <pc:picChg chg="del">
          <ac:chgData name="ahmat elyar" userId="eb8cacdd24db801d" providerId="LiveId" clId="{934F220B-5D14-4E83-B010-089B9522394F}" dt="2023-12-10T10:00:16.497" v="97" actId="478"/>
          <ac:picMkLst>
            <pc:docMk/>
            <pc:sldMk cId="0" sldId="358"/>
            <ac:picMk id="47" creationId="{00000000-0000-0000-0000-000000000000}"/>
          </ac:picMkLst>
        </pc:picChg>
      </pc:sldChg>
      <pc:sldChg chg="del">
        <pc:chgData name="ahmat elyar" userId="eb8cacdd24db801d" providerId="LiveId" clId="{934F220B-5D14-4E83-B010-089B9522394F}" dt="2023-12-11T02:03:26.412" v="246" actId="47"/>
        <pc:sldMkLst>
          <pc:docMk/>
          <pc:sldMk cId="0" sldId="364"/>
        </pc:sldMkLst>
      </pc:sldChg>
      <pc:sldChg chg="addSp delSp modSp mod ord">
        <pc:chgData name="ahmat elyar" userId="eb8cacdd24db801d" providerId="LiveId" clId="{934F220B-5D14-4E83-B010-089B9522394F}" dt="2023-12-11T11:16:26.680" v="1287" actId="403"/>
        <pc:sldMkLst>
          <pc:docMk/>
          <pc:sldMk cId="0" sldId="376"/>
        </pc:sldMkLst>
        <pc:spChg chg="mod">
          <ac:chgData name="ahmat elyar" userId="eb8cacdd24db801d" providerId="LiveId" clId="{934F220B-5D14-4E83-B010-089B9522394F}" dt="2023-12-11T10:35:36.973" v="809" actId="947"/>
          <ac:spMkLst>
            <pc:docMk/>
            <pc:sldMk cId="0" sldId="376"/>
            <ac:spMk id="2" creationId="{00000000-0000-0000-0000-000000000000}"/>
          </ac:spMkLst>
        </pc:spChg>
        <pc:spChg chg="add mod">
          <ac:chgData name="ahmat elyar" userId="eb8cacdd24db801d" providerId="LiveId" clId="{934F220B-5D14-4E83-B010-089B9522394F}" dt="2023-12-11T11:16:26.680" v="1287" actId="403"/>
          <ac:spMkLst>
            <pc:docMk/>
            <pc:sldMk cId="0" sldId="376"/>
            <ac:spMk id="4" creationId="{36437E29-EB74-3D38-A09E-379296687F00}"/>
          </ac:spMkLst>
        </pc:spChg>
        <pc:spChg chg="mod">
          <ac:chgData name="ahmat elyar" userId="eb8cacdd24db801d" providerId="LiveId" clId="{934F220B-5D14-4E83-B010-089B9522394F}" dt="2023-12-11T10:35:37.019" v="817" actId="947"/>
          <ac:spMkLst>
            <pc:docMk/>
            <pc:sldMk cId="0" sldId="376"/>
            <ac:spMk id="5" creationId="{00000000-0000-0000-0000-000000000000}"/>
          </ac:spMkLst>
        </pc:spChg>
        <pc:spChg chg="del">
          <ac:chgData name="ahmat elyar" userId="eb8cacdd24db801d" providerId="LiveId" clId="{934F220B-5D14-4E83-B010-089B9522394F}" dt="2023-12-10T09:56:43.693" v="75" actId="478"/>
          <ac:spMkLst>
            <pc:docMk/>
            <pc:sldMk cId="0" sldId="376"/>
            <ac:spMk id="8" creationId="{00000000-0000-0000-0000-000000000000}"/>
          </ac:spMkLst>
        </pc:spChg>
        <pc:spChg chg="del">
          <ac:chgData name="ahmat elyar" userId="eb8cacdd24db801d" providerId="LiveId" clId="{934F220B-5D14-4E83-B010-089B9522394F}" dt="2023-12-10T09:56:43.693" v="75" actId="478"/>
          <ac:spMkLst>
            <pc:docMk/>
            <pc:sldMk cId="0" sldId="376"/>
            <ac:spMk id="9" creationId="{00000000-0000-0000-0000-000000000000}"/>
          </ac:spMkLst>
        </pc:spChg>
        <pc:spChg chg="del">
          <ac:chgData name="ahmat elyar" userId="eb8cacdd24db801d" providerId="LiveId" clId="{934F220B-5D14-4E83-B010-089B9522394F}" dt="2023-12-10T09:56:43.693" v="75" actId="478"/>
          <ac:spMkLst>
            <pc:docMk/>
            <pc:sldMk cId="0" sldId="376"/>
            <ac:spMk id="11" creationId="{00000000-0000-0000-0000-000000000000}"/>
          </ac:spMkLst>
        </pc:spChg>
        <pc:spChg chg="del">
          <ac:chgData name="ahmat elyar" userId="eb8cacdd24db801d" providerId="LiveId" clId="{934F220B-5D14-4E83-B010-089B9522394F}" dt="2023-12-10T09:56:43.693" v="75" actId="478"/>
          <ac:spMkLst>
            <pc:docMk/>
            <pc:sldMk cId="0" sldId="376"/>
            <ac:spMk id="13" creationId="{00000000-0000-0000-0000-000000000000}"/>
          </ac:spMkLst>
        </pc:spChg>
        <pc:spChg chg="del">
          <ac:chgData name="ahmat elyar" userId="eb8cacdd24db801d" providerId="LiveId" clId="{934F220B-5D14-4E83-B010-089B9522394F}" dt="2023-12-10T09:56:43.693" v="75" actId="478"/>
          <ac:spMkLst>
            <pc:docMk/>
            <pc:sldMk cId="0" sldId="376"/>
            <ac:spMk id="15" creationId="{00000000-0000-0000-0000-000000000000}"/>
          </ac:spMkLst>
        </pc:spChg>
        <pc:spChg chg="del">
          <ac:chgData name="ahmat elyar" userId="eb8cacdd24db801d" providerId="LiveId" clId="{934F220B-5D14-4E83-B010-089B9522394F}" dt="2023-12-10T09:56:36.381" v="74" actId="478"/>
          <ac:spMkLst>
            <pc:docMk/>
            <pc:sldMk cId="0" sldId="376"/>
            <ac:spMk id="17" creationId="{00000000-0000-0000-0000-000000000000}"/>
          </ac:spMkLst>
        </pc:spChg>
        <pc:spChg chg="del">
          <ac:chgData name="ahmat elyar" userId="eb8cacdd24db801d" providerId="LiveId" clId="{934F220B-5D14-4E83-B010-089B9522394F}" dt="2023-12-10T09:56:45.200" v="76" actId="478"/>
          <ac:spMkLst>
            <pc:docMk/>
            <pc:sldMk cId="0" sldId="376"/>
            <ac:spMk id="18" creationId="{00000000-0000-0000-0000-000000000000}"/>
          </ac:spMkLst>
        </pc:spChg>
        <pc:picChg chg="del">
          <ac:chgData name="ahmat elyar" userId="eb8cacdd24db801d" providerId="LiveId" clId="{934F220B-5D14-4E83-B010-089B9522394F}" dt="2023-12-10T09:56:35.010" v="72" actId="478"/>
          <ac:picMkLst>
            <pc:docMk/>
            <pc:sldMk cId="0" sldId="376"/>
            <ac:picMk id="7" creationId="{00000000-0000-0000-0000-000000000000}"/>
          </ac:picMkLst>
        </pc:picChg>
        <pc:cxnChg chg="del mod">
          <ac:chgData name="ahmat elyar" userId="eb8cacdd24db801d" providerId="LiveId" clId="{934F220B-5D14-4E83-B010-089B9522394F}" dt="2023-12-10T09:56:43.693" v="75" actId="478"/>
          <ac:cxnSpMkLst>
            <pc:docMk/>
            <pc:sldMk cId="0" sldId="376"/>
            <ac:cxnSpMk id="10" creationId="{00000000-0000-0000-0000-000000000000}"/>
          </ac:cxnSpMkLst>
        </pc:cxnChg>
        <pc:cxnChg chg="del mod">
          <ac:chgData name="ahmat elyar" userId="eb8cacdd24db801d" providerId="LiveId" clId="{934F220B-5D14-4E83-B010-089B9522394F}" dt="2023-12-10T09:56:35.481" v="73" actId="478"/>
          <ac:cxnSpMkLst>
            <pc:docMk/>
            <pc:sldMk cId="0" sldId="376"/>
            <ac:cxnSpMk id="12" creationId="{00000000-0000-0000-0000-000000000000}"/>
          </ac:cxnSpMkLst>
        </pc:cxnChg>
        <pc:cxnChg chg="del mod">
          <ac:chgData name="ahmat elyar" userId="eb8cacdd24db801d" providerId="LiveId" clId="{934F220B-5D14-4E83-B010-089B9522394F}" dt="2023-12-10T09:56:43.693" v="75" actId="478"/>
          <ac:cxnSpMkLst>
            <pc:docMk/>
            <pc:sldMk cId="0" sldId="376"/>
            <ac:cxnSpMk id="14" creationId="{00000000-0000-0000-0000-000000000000}"/>
          </ac:cxnSpMkLst>
        </pc:cxnChg>
        <pc:cxnChg chg="del mod">
          <ac:chgData name="ahmat elyar" userId="eb8cacdd24db801d" providerId="LiveId" clId="{934F220B-5D14-4E83-B010-089B9522394F}" dt="2023-12-10T09:56:43.693" v="75" actId="478"/>
          <ac:cxnSpMkLst>
            <pc:docMk/>
            <pc:sldMk cId="0" sldId="376"/>
            <ac:cxnSpMk id="16" creationId="{00000000-0000-0000-0000-000000000000}"/>
          </ac:cxnSpMkLst>
        </pc:cxnChg>
      </pc:sldChg>
      <pc:sldChg chg="addSp delSp modSp mod">
        <pc:chgData name="ahmat elyar" userId="eb8cacdd24db801d" providerId="LiveId" clId="{934F220B-5D14-4E83-B010-089B9522394F}" dt="2023-12-11T11:16:22.126" v="1286" actId="403"/>
        <pc:sldMkLst>
          <pc:docMk/>
          <pc:sldMk cId="0" sldId="378"/>
        </pc:sldMkLst>
        <pc:spChg chg="del">
          <ac:chgData name="ahmat elyar" userId="eb8cacdd24db801d" providerId="LiveId" clId="{934F220B-5D14-4E83-B010-089B9522394F}" dt="2023-12-10T08:57:39.949" v="37" actId="478"/>
          <ac:spMkLst>
            <pc:docMk/>
            <pc:sldMk cId="0" sldId="378"/>
            <ac:spMk id="2" creationId="{00000000-0000-0000-0000-000000000000}"/>
          </ac:spMkLst>
        </pc:spChg>
        <pc:spChg chg="mod">
          <ac:chgData name="ahmat elyar" userId="eb8cacdd24db801d" providerId="LiveId" clId="{934F220B-5D14-4E83-B010-089B9522394F}" dt="2023-12-11T11:16:22.126" v="1286" actId="403"/>
          <ac:spMkLst>
            <pc:docMk/>
            <pc:sldMk cId="0" sldId="378"/>
            <ac:spMk id="3" creationId="{00000000-0000-0000-0000-000000000000}"/>
          </ac:spMkLst>
        </pc:spChg>
        <pc:spChg chg="mod">
          <ac:chgData name="ahmat elyar" userId="eb8cacdd24db801d" providerId="LiveId" clId="{934F220B-5D14-4E83-B010-089B9522394F}" dt="2023-12-11T10:35:36.950" v="804" actId="947"/>
          <ac:spMkLst>
            <pc:docMk/>
            <pc:sldMk cId="0" sldId="378"/>
            <ac:spMk id="5" creationId="{00000000-0000-0000-0000-000000000000}"/>
          </ac:spMkLst>
        </pc:spChg>
        <pc:spChg chg="add mod">
          <ac:chgData name="ahmat elyar" userId="eb8cacdd24db801d" providerId="LiveId" clId="{934F220B-5D14-4E83-B010-089B9522394F}" dt="2023-12-11T10:35:36.951" v="805" actId="947"/>
          <ac:spMkLst>
            <pc:docMk/>
            <pc:sldMk cId="0" sldId="378"/>
            <ac:spMk id="7" creationId="{1B49D9A0-CBA1-F1E7-B6A2-FD7CACE455D6}"/>
          </ac:spMkLst>
        </pc:spChg>
        <pc:picChg chg="del">
          <ac:chgData name="ahmat elyar" userId="eb8cacdd24db801d" providerId="LiveId" clId="{934F220B-5D14-4E83-B010-089B9522394F}" dt="2023-12-10T08:26:34.347" v="32" actId="478"/>
          <ac:picMkLst>
            <pc:docMk/>
            <pc:sldMk cId="0" sldId="378"/>
            <ac:picMk id="4" creationId="{00000000-0000-0000-0000-000000000000}"/>
          </ac:picMkLst>
        </pc:picChg>
      </pc:sldChg>
      <pc:sldChg chg="addSp modSp mod modNotesTx">
        <pc:chgData name="ahmat elyar" userId="eb8cacdd24db801d" providerId="LiveId" clId="{934F220B-5D14-4E83-B010-089B9522394F}" dt="2023-12-11T10:35:37.196" v="861" actId="947"/>
        <pc:sldMkLst>
          <pc:docMk/>
          <pc:sldMk cId="0" sldId="379"/>
        </pc:sldMkLst>
        <pc:spChg chg="mod">
          <ac:chgData name="ahmat elyar" userId="eb8cacdd24db801d" providerId="LiveId" clId="{934F220B-5D14-4E83-B010-089B9522394F}" dt="2023-12-11T10:35:37.161" v="853" actId="947"/>
          <ac:spMkLst>
            <pc:docMk/>
            <pc:sldMk cId="0" sldId="379"/>
            <ac:spMk id="2" creationId="{00000000-0000-0000-0000-000000000000}"/>
          </ac:spMkLst>
        </pc:spChg>
        <pc:spChg chg="mod">
          <ac:chgData name="ahmat elyar" userId="eb8cacdd24db801d" providerId="LiveId" clId="{934F220B-5D14-4E83-B010-089B9522394F}" dt="2023-12-11T10:35:37.196" v="861" actId="947"/>
          <ac:spMkLst>
            <pc:docMk/>
            <pc:sldMk cId="0" sldId="379"/>
            <ac:spMk id="3" creationId="{00000000-0000-0000-0000-000000000000}"/>
          </ac:spMkLst>
        </pc:spChg>
        <pc:spChg chg="mod">
          <ac:chgData name="ahmat elyar" userId="eb8cacdd24db801d" providerId="LiveId" clId="{934F220B-5D14-4E83-B010-089B9522394F}" dt="2023-12-11T10:35:37.194" v="860" actId="947"/>
          <ac:spMkLst>
            <pc:docMk/>
            <pc:sldMk cId="0" sldId="379"/>
            <ac:spMk id="5" creationId="{00000000-0000-0000-0000-000000000000}"/>
          </ac:spMkLst>
        </pc:spChg>
        <pc:picChg chg="add mod">
          <ac:chgData name="ahmat elyar" userId="eb8cacdd24db801d" providerId="LiveId" clId="{934F220B-5D14-4E83-B010-089B9522394F}" dt="2023-12-11T10:16:07.695" v="551" actId="1076"/>
          <ac:picMkLst>
            <pc:docMk/>
            <pc:sldMk cId="0" sldId="379"/>
            <ac:picMk id="6" creationId="{611BCFD5-FFEE-1E31-049B-8B86F266C3F3}"/>
          </ac:picMkLst>
        </pc:picChg>
      </pc:sldChg>
      <pc:sldChg chg="modSp del mod">
        <pc:chgData name="ahmat elyar" userId="eb8cacdd24db801d" providerId="LiveId" clId="{934F220B-5D14-4E83-B010-089B9522394F}" dt="2023-12-11T10:49:52.429" v="1015" actId="47"/>
        <pc:sldMkLst>
          <pc:docMk/>
          <pc:sldMk cId="0" sldId="380"/>
        </pc:sldMkLst>
        <pc:spChg chg="mod">
          <ac:chgData name="ahmat elyar" userId="eb8cacdd24db801d" providerId="LiveId" clId="{934F220B-5D14-4E83-B010-089B9522394F}" dt="2023-12-11T10:35:37.257" v="877" actId="947"/>
          <ac:spMkLst>
            <pc:docMk/>
            <pc:sldMk cId="0" sldId="380"/>
            <ac:spMk id="2" creationId="{00000000-0000-0000-0000-000000000000}"/>
          </ac:spMkLst>
        </pc:spChg>
        <pc:spChg chg="mod">
          <ac:chgData name="ahmat elyar" userId="eb8cacdd24db801d" providerId="LiveId" clId="{934F220B-5D14-4E83-B010-089B9522394F}" dt="2023-12-11T10:35:37.289" v="885" actId="947"/>
          <ac:spMkLst>
            <pc:docMk/>
            <pc:sldMk cId="0" sldId="380"/>
            <ac:spMk id="3" creationId="{00000000-0000-0000-0000-000000000000}"/>
          </ac:spMkLst>
        </pc:spChg>
        <pc:spChg chg="mod">
          <ac:chgData name="ahmat elyar" userId="eb8cacdd24db801d" providerId="LiveId" clId="{934F220B-5D14-4E83-B010-089B9522394F}" dt="2023-12-11T10:35:37.282" v="882" actId="947"/>
          <ac:spMkLst>
            <pc:docMk/>
            <pc:sldMk cId="0" sldId="380"/>
            <ac:spMk id="5" creationId="{00000000-0000-0000-0000-000000000000}"/>
          </ac:spMkLst>
        </pc:spChg>
      </pc:sldChg>
      <pc:sldChg chg="del">
        <pc:chgData name="ahmat elyar" userId="eb8cacdd24db801d" providerId="LiveId" clId="{934F220B-5D14-4E83-B010-089B9522394F}" dt="2023-12-11T02:03:41.229" v="252" actId="47"/>
        <pc:sldMkLst>
          <pc:docMk/>
          <pc:sldMk cId="0" sldId="382"/>
        </pc:sldMkLst>
      </pc:sldChg>
      <pc:sldChg chg="del">
        <pc:chgData name="ahmat elyar" userId="eb8cacdd24db801d" providerId="LiveId" clId="{934F220B-5D14-4E83-B010-089B9522394F}" dt="2023-12-11T02:03:26.983" v="247" actId="47"/>
        <pc:sldMkLst>
          <pc:docMk/>
          <pc:sldMk cId="0" sldId="383"/>
        </pc:sldMkLst>
      </pc:sldChg>
      <pc:sldChg chg="add del">
        <pc:chgData name="ahmat elyar" userId="eb8cacdd24db801d" providerId="LiveId" clId="{934F220B-5D14-4E83-B010-089B9522394F}" dt="2023-12-11T02:03:38.432" v="250" actId="47"/>
        <pc:sldMkLst>
          <pc:docMk/>
          <pc:sldMk cId="0" sldId="384"/>
        </pc:sldMkLst>
      </pc:sldChg>
      <pc:sldChg chg="del">
        <pc:chgData name="ahmat elyar" userId="eb8cacdd24db801d" providerId="LiveId" clId="{934F220B-5D14-4E83-B010-089B9522394F}" dt="2023-12-11T02:03:39.434" v="251" actId="47"/>
        <pc:sldMkLst>
          <pc:docMk/>
          <pc:sldMk cId="0" sldId="385"/>
        </pc:sldMkLst>
      </pc:sldChg>
      <pc:sldChg chg="modSp add del mod">
        <pc:chgData name="ahmat elyar" userId="eb8cacdd24db801d" providerId="LiveId" clId="{934F220B-5D14-4E83-B010-089B9522394F}" dt="2023-12-11T10:28:16.057" v="632" actId="47"/>
        <pc:sldMkLst>
          <pc:docMk/>
          <pc:sldMk cId="0" sldId="386"/>
        </pc:sldMkLst>
        <pc:spChg chg="mod">
          <ac:chgData name="ahmat elyar" userId="eb8cacdd24db801d" providerId="LiveId" clId="{934F220B-5D14-4E83-B010-089B9522394F}" dt="2023-12-10T12:16:17.948" v="166"/>
          <ac:spMkLst>
            <pc:docMk/>
            <pc:sldMk cId="0" sldId="386"/>
            <ac:spMk id="2" creationId="{00000000-0000-0000-0000-000000000000}"/>
          </ac:spMkLst>
        </pc:spChg>
        <pc:spChg chg="mod">
          <ac:chgData name="ahmat elyar" userId="eb8cacdd24db801d" providerId="LiveId" clId="{934F220B-5D14-4E83-B010-089B9522394F}" dt="2023-12-11T10:26:00.786" v="602" actId="20577"/>
          <ac:spMkLst>
            <pc:docMk/>
            <pc:sldMk cId="0" sldId="386"/>
            <ac:spMk id="3" creationId="{00000000-0000-0000-0000-000000000000}"/>
          </ac:spMkLst>
        </pc:spChg>
      </pc:sldChg>
      <pc:sldChg chg="modSp mod">
        <pc:chgData name="ahmat elyar" userId="eb8cacdd24db801d" providerId="LiveId" clId="{934F220B-5D14-4E83-B010-089B9522394F}" dt="2023-12-11T11:09:36.917" v="1115" actId="2710"/>
        <pc:sldMkLst>
          <pc:docMk/>
          <pc:sldMk cId="0" sldId="400"/>
        </pc:sldMkLst>
        <pc:spChg chg="mod">
          <ac:chgData name="ahmat elyar" userId="eb8cacdd24db801d" providerId="LiveId" clId="{934F220B-5D14-4E83-B010-089B9522394F}" dt="2023-12-11T11:09:36.917" v="1115" actId="2710"/>
          <ac:spMkLst>
            <pc:docMk/>
            <pc:sldMk cId="0" sldId="400"/>
            <ac:spMk id="2" creationId="{00000000-0000-0000-0000-000000000000}"/>
          </ac:spMkLst>
        </pc:spChg>
        <pc:spChg chg="mod">
          <ac:chgData name="ahmat elyar" userId="eb8cacdd24db801d" providerId="LiveId" clId="{934F220B-5D14-4E83-B010-089B9522394F}" dt="2023-12-11T10:35:37.584" v="957" actId="947"/>
          <ac:spMkLst>
            <pc:docMk/>
            <pc:sldMk cId="0" sldId="400"/>
            <ac:spMk id="5" creationId="{00000000-0000-0000-0000-000000000000}"/>
          </ac:spMkLst>
        </pc:spChg>
      </pc:sldChg>
      <pc:sldChg chg="del">
        <pc:chgData name="ahmat elyar" userId="eb8cacdd24db801d" providerId="LiveId" clId="{934F220B-5D14-4E83-B010-089B9522394F}" dt="2023-12-11T02:03:25.364" v="245" actId="47"/>
        <pc:sldMkLst>
          <pc:docMk/>
          <pc:sldMk cId="0" sldId="402"/>
        </pc:sldMkLst>
      </pc:sldChg>
      <pc:sldChg chg="del">
        <pc:chgData name="ahmat elyar" userId="eb8cacdd24db801d" providerId="LiveId" clId="{934F220B-5D14-4E83-B010-089B9522394F}" dt="2023-12-11T02:03:42.597" v="253" actId="47"/>
        <pc:sldMkLst>
          <pc:docMk/>
          <pc:sldMk cId="0" sldId="403"/>
        </pc:sldMkLst>
      </pc:sldChg>
      <pc:sldChg chg="addSp delSp modSp add mod ord">
        <pc:chgData name="ahmat elyar" userId="eb8cacdd24db801d" providerId="LiveId" clId="{934F220B-5D14-4E83-B010-089B9522394F}" dt="2023-12-11T10:35:37.140" v="849" actId="947"/>
        <pc:sldMkLst>
          <pc:docMk/>
          <pc:sldMk cId="1171618889" sldId="404"/>
        </pc:sldMkLst>
        <pc:spChg chg="mod">
          <ac:chgData name="ahmat elyar" userId="eb8cacdd24db801d" providerId="LiveId" clId="{934F220B-5D14-4E83-B010-089B9522394F}" dt="2023-12-11T10:35:37.084" v="833" actId="947"/>
          <ac:spMkLst>
            <pc:docMk/>
            <pc:sldMk cId="1171618889" sldId="404"/>
            <ac:spMk id="2" creationId="{00000000-0000-0000-0000-000000000000}"/>
          </ac:spMkLst>
        </pc:spChg>
        <pc:spChg chg="del mod">
          <ac:chgData name="ahmat elyar" userId="eb8cacdd24db801d" providerId="LiveId" clId="{934F220B-5D14-4E83-B010-089B9522394F}" dt="2023-12-11T10:05:52.918" v="496" actId="478"/>
          <ac:spMkLst>
            <pc:docMk/>
            <pc:sldMk cId="1171618889" sldId="404"/>
            <ac:spMk id="3" creationId="{00000000-0000-0000-0000-000000000000}"/>
          </ac:spMkLst>
        </pc:spChg>
        <pc:spChg chg="mod">
          <ac:chgData name="ahmat elyar" userId="eb8cacdd24db801d" providerId="LiveId" clId="{934F220B-5D14-4E83-B010-089B9522394F}" dt="2023-12-11T10:35:37.137" v="847" actId="947"/>
          <ac:spMkLst>
            <pc:docMk/>
            <pc:sldMk cId="1171618889" sldId="404"/>
            <ac:spMk id="5" creationId="{00000000-0000-0000-0000-000000000000}"/>
          </ac:spMkLst>
        </pc:spChg>
        <pc:spChg chg="del">
          <ac:chgData name="ahmat elyar" userId="eb8cacdd24db801d" providerId="LiveId" clId="{934F220B-5D14-4E83-B010-089B9522394F}" dt="2023-12-10T10:06:45.699" v="106" actId="478"/>
          <ac:spMkLst>
            <pc:docMk/>
            <pc:sldMk cId="1171618889" sldId="404"/>
            <ac:spMk id="6" creationId="{DEC3BFE6-D377-252F-1748-2CD459DF0FFF}"/>
          </ac:spMkLst>
        </pc:spChg>
        <pc:spChg chg="add mod">
          <ac:chgData name="ahmat elyar" userId="eb8cacdd24db801d" providerId="LiveId" clId="{934F220B-5D14-4E83-B010-089B9522394F}" dt="2023-12-11T10:35:37.138" v="848" actId="947"/>
          <ac:spMkLst>
            <pc:docMk/>
            <pc:sldMk cId="1171618889" sldId="404"/>
            <ac:spMk id="7" creationId="{F607C66E-7A2A-04F8-2E17-1FA567EAE1EA}"/>
          </ac:spMkLst>
        </pc:spChg>
        <pc:spChg chg="add mod">
          <ac:chgData name="ahmat elyar" userId="eb8cacdd24db801d" providerId="LiveId" clId="{934F220B-5D14-4E83-B010-089B9522394F}" dt="2023-12-11T10:35:37.140" v="849" actId="947"/>
          <ac:spMkLst>
            <pc:docMk/>
            <pc:sldMk cId="1171618889" sldId="404"/>
            <ac:spMk id="9" creationId="{8B7835ED-2F5B-CB65-9B04-BB54B6E8C93A}"/>
          </ac:spMkLst>
        </pc:spChg>
        <pc:spChg chg="add mod">
          <ac:chgData name="ahmat elyar" userId="eb8cacdd24db801d" providerId="LiveId" clId="{934F220B-5D14-4E83-B010-089B9522394F}" dt="2023-12-11T10:35:37.134" v="845" actId="947"/>
          <ac:spMkLst>
            <pc:docMk/>
            <pc:sldMk cId="1171618889" sldId="404"/>
            <ac:spMk id="11" creationId="{FAE6B1D4-73F6-1494-938B-B32EEFC92C2E}"/>
          </ac:spMkLst>
        </pc:spChg>
        <pc:picChg chg="add mod">
          <ac:chgData name="ahmat elyar" userId="eb8cacdd24db801d" providerId="LiveId" clId="{934F220B-5D14-4E83-B010-089B9522394F}" dt="2023-12-11T10:06:14.602" v="501" actId="1076"/>
          <ac:picMkLst>
            <pc:docMk/>
            <pc:sldMk cId="1171618889" sldId="404"/>
            <ac:picMk id="2050" creationId="{6F84BF18-3860-A229-CC09-7BFEC9A889EC}"/>
          </ac:picMkLst>
        </pc:picChg>
      </pc:sldChg>
      <pc:sldChg chg="delSp modSp add del mod">
        <pc:chgData name="ahmat elyar" userId="eb8cacdd24db801d" providerId="LiveId" clId="{934F220B-5D14-4E83-B010-089B9522394F}" dt="2023-12-11T10:24:01.336" v="591" actId="47"/>
        <pc:sldMkLst>
          <pc:docMk/>
          <pc:sldMk cId="4221929885" sldId="405"/>
        </pc:sldMkLst>
        <pc:spChg chg="mod">
          <ac:chgData name="ahmat elyar" userId="eb8cacdd24db801d" providerId="LiveId" clId="{934F220B-5D14-4E83-B010-089B9522394F}" dt="2023-12-10T11:52:13.963" v="122"/>
          <ac:spMkLst>
            <pc:docMk/>
            <pc:sldMk cId="4221929885" sldId="405"/>
            <ac:spMk id="2" creationId="{00000000-0000-0000-0000-000000000000}"/>
          </ac:spMkLst>
        </pc:spChg>
        <pc:spChg chg="mod">
          <ac:chgData name="ahmat elyar" userId="eb8cacdd24db801d" providerId="LiveId" clId="{934F220B-5D14-4E83-B010-089B9522394F}" dt="2023-12-11T10:23:31.638" v="590" actId="20577"/>
          <ac:spMkLst>
            <pc:docMk/>
            <pc:sldMk cId="4221929885" sldId="405"/>
            <ac:spMk id="3" creationId="{00000000-0000-0000-0000-000000000000}"/>
          </ac:spMkLst>
        </pc:spChg>
        <pc:spChg chg="del mod">
          <ac:chgData name="ahmat elyar" userId="eb8cacdd24db801d" providerId="LiveId" clId="{934F220B-5D14-4E83-B010-089B9522394F}" dt="2023-12-10T11:51:54.688" v="117"/>
          <ac:spMkLst>
            <pc:docMk/>
            <pc:sldMk cId="4221929885" sldId="405"/>
            <ac:spMk id="7" creationId="{F607C66E-7A2A-04F8-2E17-1FA567EAE1EA}"/>
          </ac:spMkLst>
        </pc:spChg>
      </pc:sldChg>
      <pc:sldChg chg="modSp add mod ord">
        <pc:chgData name="ahmat elyar" userId="eb8cacdd24db801d" providerId="LiveId" clId="{934F220B-5D14-4E83-B010-089B9522394F}" dt="2023-12-11T10:51:13.964" v="1030"/>
        <pc:sldMkLst>
          <pc:docMk/>
          <pc:sldMk cId="450464469" sldId="406"/>
        </pc:sldMkLst>
        <pc:spChg chg="mod">
          <ac:chgData name="ahmat elyar" userId="eb8cacdd24db801d" providerId="LiveId" clId="{934F220B-5D14-4E83-B010-089B9522394F}" dt="2023-12-11T10:50:51.836" v="1022" actId="1076"/>
          <ac:spMkLst>
            <pc:docMk/>
            <pc:sldMk cId="450464469" sldId="406"/>
            <ac:spMk id="2" creationId="{00000000-0000-0000-0000-000000000000}"/>
          </ac:spMkLst>
        </pc:spChg>
        <pc:spChg chg="mod">
          <ac:chgData name="ahmat elyar" userId="eb8cacdd24db801d" providerId="LiveId" clId="{934F220B-5D14-4E83-B010-089B9522394F}" dt="2023-12-11T10:51:13.964" v="1030"/>
          <ac:spMkLst>
            <pc:docMk/>
            <pc:sldMk cId="450464469" sldId="406"/>
            <ac:spMk id="3" creationId="{00000000-0000-0000-0000-000000000000}"/>
          </ac:spMkLst>
        </pc:spChg>
        <pc:spChg chg="mod">
          <ac:chgData name="ahmat elyar" userId="eb8cacdd24db801d" providerId="LiveId" clId="{934F220B-5D14-4E83-B010-089B9522394F}" dt="2023-12-11T10:35:37.239" v="872" actId="947"/>
          <ac:spMkLst>
            <pc:docMk/>
            <pc:sldMk cId="450464469" sldId="406"/>
            <ac:spMk id="5" creationId="{00000000-0000-0000-0000-000000000000}"/>
          </ac:spMkLst>
        </pc:spChg>
      </pc:sldChg>
      <pc:sldChg chg="addSp delSp modSp add del mod">
        <pc:chgData name="ahmat elyar" userId="eb8cacdd24db801d" providerId="LiveId" clId="{934F220B-5D14-4E83-B010-089B9522394F}" dt="2023-12-11T10:45:36.514" v="1004" actId="1076"/>
        <pc:sldMkLst>
          <pc:docMk/>
          <pc:sldMk cId="3633600547" sldId="407"/>
        </pc:sldMkLst>
        <pc:spChg chg="mod">
          <ac:chgData name="ahmat elyar" userId="eb8cacdd24db801d" providerId="LiveId" clId="{934F220B-5D14-4E83-B010-089B9522394F}" dt="2023-12-11T10:37:55.491" v="977"/>
          <ac:spMkLst>
            <pc:docMk/>
            <pc:sldMk cId="3633600547" sldId="407"/>
            <ac:spMk id="2" creationId="{00000000-0000-0000-0000-000000000000}"/>
          </ac:spMkLst>
        </pc:spChg>
        <pc:spChg chg="del">
          <ac:chgData name="ahmat elyar" userId="eb8cacdd24db801d" providerId="LiveId" clId="{934F220B-5D14-4E83-B010-089B9522394F}" dt="2023-12-11T09:08:55.663" v="277"/>
          <ac:spMkLst>
            <pc:docMk/>
            <pc:sldMk cId="3633600547" sldId="407"/>
            <ac:spMk id="3" creationId="{00000000-0000-0000-0000-000000000000}"/>
          </ac:spMkLst>
        </pc:spChg>
        <pc:spChg chg="mod">
          <ac:chgData name="ahmat elyar" userId="eb8cacdd24db801d" providerId="LiveId" clId="{934F220B-5D14-4E83-B010-089B9522394F}" dt="2023-12-11T10:35:37.337" v="896" actId="947"/>
          <ac:spMkLst>
            <pc:docMk/>
            <pc:sldMk cId="3633600547" sldId="407"/>
            <ac:spMk id="5" creationId="{00000000-0000-0000-0000-000000000000}"/>
          </ac:spMkLst>
        </pc:spChg>
        <pc:spChg chg="add mod">
          <ac:chgData name="ahmat elyar" userId="eb8cacdd24db801d" providerId="LiveId" clId="{934F220B-5D14-4E83-B010-089B9522394F}" dt="2023-12-11T10:45:34.895" v="1003" actId="1076"/>
          <ac:spMkLst>
            <pc:docMk/>
            <pc:sldMk cId="3633600547" sldId="407"/>
            <ac:spMk id="6" creationId="{51CFBA56-B036-D95A-87E5-9DC8B26E8085}"/>
          </ac:spMkLst>
        </pc:spChg>
        <pc:picChg chg="add mod">
          <ac:chgData name="ahmat elyar" userId="eb8cacdd24db801d" providerId="LiveId" clId="{934F220B-5D14-4E83-B010-089B9522394F}" dt="2023-12-11T10:45:36.514" v="1004" actId="1076"/>
          <ac:picMkLst>
            <pc:docMk/>
            <pc:sldMk cId="3633600547" sldId="407"/>
            <ac:picMk id="1026" creationId="{677CE462-DEB7-DB3A-88C0-C28821D1AA49}"/>
          </ac:picMkLst>
        </pc:picChg>
      </pc:sldChg>
      <pc:sldChg chg="modSp add mod">
        <pc:chgData name="ahmat elyar" userId="eb8cacdd24db801d" providerId="LiveId" clId="{934F220B-5D14-4E83-B010-089B9522394F}" dt="2023-12-11T11:15:17.243" v="1280" actId="1076"/>
        <pc:sldMkLst>
          <pc:docMk/>
          <pc:sldMk cId="3825350212" sldId="408"/>
        </pc:sldMkLst>
        <pc:spChg chg="mod">
          <ac:chgData name="ahmat elyar" userId="eb8cacdd24db801d" providerId="LiveId" clId="{934F220B-5D14-4E83-B010-089B9522394F}" dt="2023-12-11T10:57:41.061" v="1037"/>
          <ac:spMkLst>
            <pc:docMk/>
            <pc:sldMk cId="3825350212" sldId="408"/>
            <ac:spMk id="2" creationId="{00000000-0000-0000-0000-000000000000}"/>
          </ac:spMkLst>
        </pc:spChg>
        <pc:spChg chg="mod">
          <ac:chgData name="ahmat elyar" userId="eb8cacdd24db801d" providerId="LiveId" clId="{934F220B-5D14-4E83-B010-089B9522394F}" dt="2023-12-11T11:15:17.243" v="1280" actId="1076"/>
          <ac:spMkLst>
            <pc:docMk/>
            <pc:sldMk cId="3825350212" sldId="408"/>
            <ac:spMk id="3" creationId="{00000000-0000-0000-0000-000000000000}"/>
          </ac:spMkLst>
        </pc:spChg>
        <pc:spChg chg="mod">
          <ac:chgData name="ahmat elyar" userId="eb8cacdd24db801d" providerId="LiveId" clId="{934F220B-5D14-4E83-B010-089B9522394F}" dt="2023-12-11T10:35:37.381" v="907" actId="947"/>
          <ac:spMkLst>
            <pc:docMk/>
            <pc:sldMk cId="3825350212" sldId="408"/>
            <ac:spMk id="5" creationId="{00000000-0000-0000-0000-000000000000}"/>
          </ac:spMkLst>
        </pc:spChg>
      </pc:sldChg>
      <pc:sldChg chg="modSp add mod ord">
        <pc:chgData name="ahmat elyar" userId="eb8cacdd24db801d" providerId="LiveId" clId="{934F220B-5D14-4E83-B010-089B9522394F}" dt="2023-12-11T11:10:14.224" v="1127"/>
        <pc:sldMkLst>
          <pc:docMk/>
          <pc:sldMk cId="812706268" sldId="409"/>
        </pc:sldMkLst>
        <pc:spChg chg="mod">
          <ac:chgData name="ahmat elyar" userId="eb8cacdd24db801d" providerId="LiveId" clId="{934F220B-5D14-4E83-B010-089B9522394F}" dt="2023-12-11T11:10:10.378" v="1125"/>
          <ac:spMkLst>
            <pc:docMk/>
            <pc:sldMk cId="812706268" sldId="409"/>
            <ac:spMk id="2" creationId="{00000000-0000-0000-0000-000000000000}"/>
          </ac:spMkLst>
        </pc:spChg>
        <pc:spChg chg="mod">
          <ac:chgData name="ahmat elyar" userId="eb8cacdd24db801d" providerId="LiveId" clId="{934F220B-5D14-4E83-B010-089B9522394F}" dt="2023-12-11T11:09:49.778" v="1117" actId="1076"/>
          <ac:spMkLst>
            <pc:docMk/>
            <pc:sldMk cId="812706268" sldId="409"/>
            <ac:spMk id="3" creationId="{00000000-0000-0000-0000-000000000000}"/>
          </ac:spMkLst>
        </pc:spChg>
        <pc:spChg chg="mod">
          <ac:chgData name="ahmat elyar" userId="eb8cacdd24db801d" providerId="LiveId" clId="{934F220B-5D14-4E83-B010-089B9522394F}" dt="2023-12-11T10:35:37.440" v="921" actId="947"/>
          <ac:spMkLst>
            <pc:docMk/>
            <pc:sldMk cId="812706268" sldId="409"/>
            <ac:spMk id="5" creationId="{00000000-0000-0000-0000-000000000000}"/>
          </ac:spMkLst>
        </pc:spChg>
      </pc:sldChg>
      <pc:sldChg chg="modSp add del mod">
        <pc:chgData name="ahmat elyar" userId="eb8cacdd24db801d" providerId="LiveId" clId="{934F220B-5D14-4E83-B010-089B9522394F}" dt="2023-12-11T11:10:06.780" v="1123" actId="47"/>
        <pc:sldMkLst>
          <pc:docMk/>
          <pc:sldMk cId="2100045247" sldId="410"/>
        </pc:sldMkLst>
        <pc:spChg chg="mod">
          <ac:chgData name="ahmat elyar" userId="eb8cacdd24db801d" providerId="LiveId" clId="{934F220B-5D14-4E83-B010-089B9522394F}" dt="2023-12-11T10:35:37.457" v="925" actId="947"/>
          <ac:spMkLst>
            <pc:docMk/>
            <pc:sldMk cId="2100045247" sldId="410"/>
            <ac:spMk id="2" creationId="{00000000-0000-0000-0000-000000000000}"/>
          </ac:spMkLst>
        </pc:spChg>
        <pc:spChg chg="mod">
          <ac:chgData name="ahmat elyar" userId="eb8cacdd24db801d" providerId="LiveId" clId="{934F220B-5D14-4E83-B010-089B9522394F}" dt="2023-12-11T11:10:00.889" v="1122" actId="20577"/>
          <ac:spMkLst>
            <pc:docMk/>
            <pc:sldMk cId="2100045247" sldId="410"/>
            <ac:spMk id="3" creationId="{00000000-0000-0000-0000-000000000000}"/>
          </ac:spMkLst>
        </pc:spChg>
        <pc:spChg chg="mod">
          <ac:chgData name="ahmat elyar" userId="eb8cacdd24db801d" providerId="LiveId" clId="{934F220B-5D14-4E83-B010-089B9522394F}" dt="2023-12-11T10:35:37.489" v="932" actId="947"/>
          <ac:spMkLst>
            <pc:docMk/>
            <pc:sldMk cId="2100045247" sldId="410"/>
            <ac:spMk id="5" creationId="{00000000-0000-0000-0000-000000000000}"/>
          </ac:spMkLst>
        </pc:spChg>
      </pc:sldChg>
      <pc:sldChg chg="addSp delSp modSp add mod">
        <pc:chgData name="ahmat elyar" userId="eb8cacdd24db801d" providerId="LiveId" clId="{934F220B-5D14-4E83-B010-089B9522394F}" dt="2023-12-11T11:15:09.992" v="1278" actId="1076"/>
        <pc:sldMkLst>
          <pc:docMk/>
          <pc:sldMk cId="3658546314" sldId="410"/>
        </pc:sldMkLst>
        <pc:spChg chg="mod">
          <ac:chgData name="ahmat elyar" userId="eb8cacdd24db801d" providerId="LiveId" clId="{934F220B-5D14-4E83-B010-089B9522394F}" dt="2023-12-11T11:13:14.486" v="1186"/>
          <ac:spMkLst>
            <pc:docMk/>
            <pc:sldMk cId="3658546314" sldId="410"/>
            <ac:spMk id="2" creationId="{00000000-0000-0000-0000-000000000000}"/>
          </ac:spMkLst>
        </pc:spChg>
        <pc:spChg chg="del">
          <ac:chgData name="ahmat elyar" userId="eb8cacdd24db801d" providerId="LiveId" clId="{934F220B-5D14-4E83-B010-089B9522394F}" dt="2023-12-11T11:13:02.732" v="1178" actId="478"/>
          <ac:spMkLst>
            <pc:docMk/>
            <pc:sldMk cId="3658546314" sldId="410"/>
            <ac:spMk id="3" creationId="{00000000-0000-0000-0000-000000000000}"/>
          </ac:spMkLst>
        </pc:spChg>
        <pc:spChg chg="add del mod">
          <ac:chgData name="ahmat elyar" userId="eb8cacdd24db801d" providerId="LiveId" clId="{934F220B-5D14-4E83-B010-089B9522394F}" dt="2023-12-11T11:13:05.841" v="1180" actId="478"/>
          <ac:spMkLst>
            <pc:docMk/>
            <pc:sldMk cId="3658546314" sldId="410"/>
            <ac:spMk id="6" creationId="{07A8C262-556A-A776-AFF8-3DE1D6B864D2}"/>
          </ac:spMkLst>
        </pc:spChg>
        <pc:spChg chg="add mod">
          <ac:chgData name="ahmat elyar" userId="eb8cacdd24db801d" providerId="LiveId" clId="{934F220B-5D14-4E83-B010-089B9522394F}" dt="2023-12-11T11:15:09.992" v="1278" actId="1076"/>
          <ac:spMkLst>
            <pc:docMk/>
            <pc:sldMk cId="3658546314" sldId="410"/>
            <ac:spMk id="8" creationId="{86DC0B21-EEBF-2D4F-5E5B-1699B3AF9B37}"/>
          </ac:spMkLst>
        </pc:spChg>
        <pc:picChg chg="add mod">
          <ac:chgData name="ahmat elyar" userId="eb8cacdd24db801d" providerId="LiveId" clId="{934F220B-5D14-4E83-B010-089B9522394F}" dt="2023-12-11T11:13:17.078" v="1187" actId="1076"/>
          <ac:picMkLst>
            <pc:docMk/>
            <pc:sldMk cId="3658546314" sldId="410"/>
            <ac:picMk id="3074" creationId="{0A6A02CE-2E7A-09BB-80C1-3CF99A7BD7A7}"/>
          </ac:picMkLst>
        </pc:picChg>
      </pc:sldChg>
      <pc:sldChg chg="modSp add del mod">
        <pc:chgData name="ahmat elyar" userId="eb8cacdd24db801d" providerId="LiveId" clId="{934F220B-5D14-4E83-B010-089B9522394F}" dt="2023-12-11T10:15:23.611" v="543" actId="47"/>
        <pc:sldMkLst>
          <pc:docMk/>
          <pc:sldMk cId="10841233" sldId="411"/>
        </pc:sldMkLst>
        <pc:spChg chg="mod">
          <ac:chgData name="ahmat elyar" userId="eb8cacdd24db801d" providerId="LiveId" clId="{934F220B-5D14-4E83-B010-089B9522394F}" dt="2023-12-10T13:12:32.097" v="211"/>
          <ac:spMkLst>
            <pc:docMk/>
            <pc:sldMk cId="10841233" sldId="411"/>
            <ac:spMk id="3" creationId="{00000000-0000-0000-0000-000000000000}"/>
          </ac:spMkLst>
        </pc:spChg>
      </pc:sldChg>
      <pc:sldChg chg="modSp new del mod">
        <pc:chgData name="ahmat elyar" userId="eb8cacdd24db801d" providerId="LiveId" clId="{934F220B-5D14-4E83-B010-089B9522394F}" dt="2023-12-11T10:26:45.481" v="603" actId="47"/>
        <pc:sldMkLst>
          <pc:docMk/>
          <pc:sldMk cId="1499659521" sldId="412"/>
        </pc:sldMkLst>
        <pc:spChg chg="mod">
          <ac:chgData name="ahmat elyar" userId="eb8cacdd24db801d" providerId="LiveId" clId="{934F220B-5D14-4E83-B010-089B9522394F}" dt="2023-12-10T14:03:31.026" v="220"/>
          <ac:spMkLst>
            <pc:docMk/>
            <pc:sldMk cId="1499659521" sldId="412"/>
            <ac:spMk id="4" creationId="{CD5291AC-1808-AEC8-D999-8AD665EC733D}"/>
          </ac:spMkLst>
        </pc:spChg>
        <pc:spChg chg="mod">
          <ac:chgData name="ahmat elyar" userId="eb8cacdd24db801d" providerId="LiveId" clId="{934F220B-5D14-4E83-B010-089B9522394F}" dt="2023-12-10T13:53:59.295" v="214"/>
          <ac:spMkLst>
            <pc:docMk/>
            <pc:sldMk cId="1499659521" sldId="412"/>
            <ac:spMk id="5" creationId="{680BE4CF-08B9-F635-4758-B8E83149D890}"/>
          </ac:spMkLst>
        </pc:spChg>
      </pc:sldChg>
      <pc:sldChg chg="delSp modSp new del mod">
        <pc:chgData name="ahmat elyar" userId="eb8cacdd24db801d" providerId="LiveId" clId="{934F220B-5D14-4E83-B010-089B9522394F}" dt="2023-12-11T10:13:53.572" v="542" actId="47"/>
        <pc:sldMkLst>
          <pc:docMk/>
          <pc:sldMk cId="1374480550" sldId="413"/>
        </pc:sldMkLst>
        <pc:spChg chg="mod">
          <ac:chgData name="ahmat elyar" userId="eb8cacdd24db801d" providerId="LiveId" clId="{934F220B-5D14-4E83-B010-089B9522394F}" dt="2023-12-11T10:12:53.994" v="531" actId="21"/>
          <ac:spMkLst>
            <pc:docMk/>
            <pc:sldMk cId="1374480550" sldId="413"/>
            <ac:spMk id="4" creationId="{09B34EFF-286B-6D9B-2EE0-E80B2C156AE3}"/>
          </ac:spMkLst>
        </pc:spChg>
        <pc:spChg chg="del">
          <ac:chgData name="ahmat elyar" userId="eb8cacdd24db801d" providerId="LiveId" clId="{934F220B-5D14-4E83-B010-089B9522394F}" dt="2023-12-10T14:56:20.294" v="241" actId="478"/>
          <ac:spMkLst>
            <pc:docMk/>
            <pc:sldMk cId="1374480550" sldId="413"/>
            <ac:spMk id="5" creationId="{F2DAA8E9-D516-7187-0B3A-33D9CC59F004}"/>
          </ac:spMkLst>
        </pc:spChg>
      </pc:sldChg>
      <pc:sldChg chg="addSp delSp modSp add del mod">
        <pc:chgData name="ahmat elyar" userId="eb8cacdd24db801d" providerId="LiveId" clId="{934F220B-5D14-4E83-B010-089B9522394F}" dt="2023-12-11T10:00:21.872" v="472" actId="47"/>
        <pc:sldMkLst>
          <pc:docMk/>
          <pc:sldMk cId="1367165212" sldId="414"/>
        </pc:sldMkLst>
        <pc:spChg chg="del">
          <ac:chgData name="ahmat elyar" userId="eb8cacdd24db801d" providerId="LiveId" clId="{934F220B-5D14-4E83-B010-089B9522394F}" dt="2023-12-11T08:29:13.837" v="266" actId="478"/>
          <ac:spMkLst>
            <pc:docMk/>
            <pc:sldMk cId="1367165212" sldId="414"/>
            <ac:spMk id="3" creationId="{00000000-0000-0000-0000-000000000000}"/>
          </ac:spMkLst>
        </pc:spChg>
        <pc:spChg chg="mod">
          <ac:chgData name="ahmat elyar" userId="eb8cacdd24db801d" providerId="LiveId" clId="{934F220B-5D14-4E83-B010-089B9522394F}" dt="2023-12-11T10:00:19.776" v="471" actId="6549"/>
          <ac:spMkLst>
            <pc:docMk/>
            <pc:sldMk cId="1367165212" sldId="414"/>
            <ac:spMk id="6" creationId="{DEC3BFE6-D377-252F-1748-2CD459DF0FFF}"/>
          </ac:spMkLst>
        </pc:spChg>
        <pc:spChg chg="add del mod">
          <ac:chgData name="ahmat elyar" userId="eb8cacdd24db801d" providerId="LiveId" clId="{934F220B-5D14-4E83-B010-089B9522394F}" dt="2023-12-11T08:29:36.744" v="272" actId="478"/>
          <ac:spMkLst>
            <pc:docMk/>
            <pc:sldMk cId="1367165212" sldId="414"/>
            <ac:spMk id="7" creationId="{8E302978-7B3C-CB48-BE50-98FDD0C4960F}"/>
          </ac:spMkLst>
        </pc:spChg>
        <pc:picChg chg="del">
          <ac:chgData name="ahmat elyar" userId="eb8cacdd24db801d" providerId="LiveId" clId="{934F220B-5D14-4E83-B010-089B9522394F}" dt="2023-12-11T08:29:26.174" v="270" actId="478"/>
          <ac:picMkLst>
            <pc:docMk/>
            <pc:sldMk cId="1367165212" sldId="414"/>
            <ac:picMk id="8" creationId="{7A72CA9B-8C6D-8810-5F92-6DBAE838A770}"/>
          </ac:picMkLst>
        </pc:picChg>
      </pc:sldChg>
      <pc:sldChg chg="modSp new del mod">
        <pc:chgData name="ahmat elyar" userId="eb8cacdd24db801d" providerId="LiveId" clId="{934F220B-5D14-4E83-B010-089B9522394F}" dt="2023-12-11T09:39:24.463" v="323" actId="680"/>
        <pc:sldMkLst>
          <pc:docMk/>
          <pc:sldMk cId="784784916" sldId="415"/>
        </pc:sldMkLst>
        <pc:spChg chg="mod">
          <ac:chgData name="ahmat elyar" userId="eb8cacdd24db801d" providerId="LiveId" clId="{934F220B-5D14-4E83-B010-089B9522394F}" dt="2023-12-11T09:39:23.868" v="322"/>
          <ac:spMkLst>
            <pc:docMk/>
            <pc:sldMk cId="784784916" sldId="415"/>
            <ac:spMk id="4" creationId="{6D0D2D2D-65D5-F6C2-C87D-2F54BA721306}"/>
          </ac:spMkLst>
        </pc:spChg>
      </pc:sldChg>
      <pc:sldChg chg="modSp new del mod">
        <pc:chgData name="ahmat elyar" userId="eb8cacdd24db801d" providerId="LiveId" clId="{934F220B-5D14-4E83-B010-089B9522394F}" dt="2023-12-11T10:52:40.478" v="1032" actId="47"/>
        <pc:sldMkLst>
          <pc:docMk/>
          <pc:sldMk cId="3604555253" sldId="415"/>
        </pc:sldMkLst>
        <pc:spChg chg="mod">
          <ac:chgData name="ahmat elyar" userId="eb8cacdd24db801d" providerId="LiveId" clId="{934F220B-5D14-4E83-B010-089B9522394F}" dt="2023-12-11T10:35:37.506" v="937" actId="947"/>
          <ac:spMkLst>
            <pc:docMk/>
            <pc:sldMk cId="3604555253" sldId="415"/>
            <ac:spMk id="2" creationId="{730D81F7-4F5C-49A7-81FB-4BE7C70BBD99}"/>
          </ac:spMkLst>
        </pc:spChg>
        <pc:spChg chg="mod">
          <ac:chgData name="ahmat elyar" userId="eb8cacdd24db801d" providerId="LiveId" clId="{934F220B-5D14-4E83-B010-089B9522394F}" dt="2023-12-11T10:35:37.560" v="949" actId="947"/>
          <ac:spMkLst>
            <pc:docMk/>
            <pc:sldMk cId="3604555253" sldId="415"/>
            <ac:spMk id="3" creationId="{F5DAD5DA-6312-D115-6DA8-BCBD16DDA19C}"/>
          </ac:spMkLst>
        </pc:spChg>
        <pc:spChg chg="mod">
          <ac:chgData name="ahmat elyar" userId="eb8cacdd24db801d" providerId="LiveId" clId="{934F220B-5D14-4E83-B010-089B9522394F}" dt="2023-12-11T10:35:37.568" v="953" actId="947"/>
          <ac:spMkLst>
            <pc:docMk/>
            <pc:sldMk cId="3604555253" sldId="415"/>
            <ac:spMk id="4" creationId="{93F65B26-2258-9E31-52BC-13A50D155BAA}"/>
          </ac:spMkLst>
        </pc:spChg>
        <pc:spChg chg="mod">
          <ac:chgData name="ahmat elyar" userId="eb8cacdd24db801d" providerId="LiveId" clId="{934F220B-5D14-4E83-B010-089B9522394F}" dt="2023-12-11T10:35:37.564" v="951" actId="947"/>
          <ac:spMkLst>
            <pc:docMk/>
            <pc:sldMk cId="3604555253" sldId="415"/>
            <ac:spMk id="5" creationId="{9BD7D472-4443-51A1-0417-7C4D90D7D3FB}"/>
          </ac:spMkLst>
        </pc:spChg>
        <pc:spChg chg="mod">
          <ac:chgData name="ahmat elyar" userId="eb8cacdd24db801d" providerId="LiveId" clId="{934F220B-5D14-4E83-B010-089B9522394F}" dt="2023-12-11T10:35:37.565" v="952" actId="947"/>
          <ac:spMkLst>
            <pc:docMk/>
            <pc:sldMk cId="3604555253" sldId="415"/>
            <ac:spMk id="6" creationId="{436E82ED-A990-7CDB-BE51-93864DA1D831}"/>
          </ac:spMkLst>
        </pc:spChg>
      </pc:sldChg>
    </pc:docChg>
  </pc:docChgLst>
  <pc:docChgLst>
    <pc:chgData name="ahmat elyar" userId="eb8cacdd24db801d" providerId="LiveId" clId="{B9C5C8B8-9FC4-46EC-9998-F87FF8499B2F}"/>
    <pc:docChg chg="undo redo custSel addSld delSld modSld sldOrd">
      <pc:chgData name="ahmat elyar" userId="eb8cacdd24db801d" providerId="LiveId" clId="{B9C5C8B8-9FC4-46EC-9998-F87FF8499B2F}" dt="2024-04-22T11:03:18.171" v="2978" actId="947"/>
      <pc:docMkLst>
        <pc:docMk/>
      </pc:docMkLst>
      <pc:sldChg chg="modSp mod">
        <pc:chgData name="ahmat elyar" userId="eb8cacdd24db801d" providerId="LiveId" clId="{B9C5C8B8-9FC4-46EC-9998-F87FF8499B2F}" dt="2024-04-22T11:03:18.171" v="2978" actId="947"/>
        <pc:sldMkLst>
          <pc:docMk/>
          <pc:sldMk cId="0" sldId="340"/>
        </pc:sldMkLst>
        <pc:spChg chg="mod">
          <ac:chgData name="ahmat elyar" userId="eb8cacdd24db801d" providerId="LiveId" clId="{B9C5C8B8-9FC4-46EC-9998-F87FF8499B2F}" dt="2024-04-22T11:03:18.171" v="2978" actId="947"/>
          <ac:spMkLst>
            <pc:docMk/>
            <pc:sldMk cId="0" sldId="340"/>
            <ac:spMk id="3" creationId="{00000000-0000-0000-0000-000000000000}"/>
          </ac:spMkLst>
        </pc:spChg>
        <pc:spChg chg="mod">
          <ac:chgData name="ahmat elyar" userId="eb8cacdd24db801d" providerId="LiveId" clId="{B9C5C8B8-9FC4-46EC-9998-F87FF8499B2F}" dt="2024-04-22T11:03:18.141" v="2970" actId="947"/>
          <ac:spMkLst>
            <pc:docMk/>
            <pc:sldMk cId="0" sldId="340"/>
            <ac:spMk id="4" creationId="{00000000-0000-0000-0000-000000000000}"/>
          </ac:spMkLst>
        </pc:spChg>
        <pc:spChg chg="mod">
          <ac:chgData name="ahmat elyar" userId="eb8cacdd24db801d" providerId="LiveId" clId="{B9C5C8B8-9FC4-46EC-9998-F87FF8499B2F}" dt="2024-04-22T11:03:18.170" v="2977" actId="947"/>
          <ac:spMkLst>
            <pc:docMk/>
            <pc:sldMk cId="0" sldId="340"/>
            <ac:spMk id="6" creationId="{00000000-0000-0000-0000-000000000000}"/>
          </ac:spMkLst>
        </pc:spChg>
      </pc:sldChg>
      <pc:sldChg chg="modSp mod">
        <pc:chgData name="ahmat elyar" userId="eb8cacdd24db801d" providerId="LiveId" clId="{B9C5C8B8-9FC4-46EC-9998-F87FF8499B2F}" dt="2024-04-22T11:03:17.223" v="2750" actId="947"/>
        <pc:sldMkLst>
          <pc:docMk/>
          <pc:sldMk cId="0" sldId="345"/>
        </pc:sldMkLst>
        <pc:spChg chg="mod">
          <ac:chgData name="ahmat elyar" userId="eb8cacdd24db801d" providerId="LiveId" clId="{B9C5C8B8-9FC4-46EC-9998-F87FF8499B2F}" dt="2024-04-22T11:03:17.064" v="2705" actId="947"/>
          <ac:spMkLst>
            <pc:docMk/>
            <pc:sldMk cId="0" sldId="345"/>
            <ac:spMk id="2" creationId="{00000000-0000-0000-0000-000000000000}"/>
          </ac:spMkLst>
        </pc:spChg>
        <pc:spChg chg="mod">
          <ac:chgData name="ahmat elyar" userId="eb8cacdd24db801d" providerId="LiveId" clId="{B9C5C8B8-9FC4-46EC-9998-F87FF8499B2F}" dt="2024-04-22T11:03:17.062" v="2703" actId="947"/>
          <ac:spMkLst>
            <pc:docMk/>
            <pc:sldMk cId="0" sldId="345"/>
            <ac:spMk id="3" creationId="{00000000-0000-0000-0000-000000000000}"/>
          </ac:spMkLst>
        </pc:spChg>
        <pc:spChg chg="mod">
          <ac:chgData name="ahmat elyar" userId="eb8cacdd24db801d" providerId="LiveId" clId="{B9C5C8B8-9FC4-46EC-9998-F87FF8499B2F}" dt="2024-04-22T11:03:17.017" v="2690" actId="947"/>
          <ac:spMkLst>
            <pc:docMk/>
            <pc:sldMk cId="0" sldId="345"/>
            <ac:spMk id="5" creationId="{00000000-0000-0000-0000-000000000000}"/>
          </ac:spMkLst>
        </pc:spChg>
        <pc:spChg chg="mod">
          <ac:chgData name="ahmat elyar" userId="eb8cacdd24db801d" providerId="LiveId" clId="{B9C5C8B8-9FC4-46EC-9998-F87FF8499B2F}" dt="2024-04-22T11:03:17.046" v="2694" actId="947"/>
          <ac:spMkLst>
            <pc:docMk/>
            <pc:sldMk cId="0" sldId="345"/>
            <ac:spMk id="50" creationId="{00000000-0000-0000-0000-000000000000}"/>
          </ac:spMkLst>
        </pc:spChg>
        <pc:spChg chg="mod">
          <ac:chgData name="ahmat elyar" userId="eb8cacdd24db801d" providerId="LiveId" clId="{B9C5C8B8-9FC4-46EC-9998-F87FF8499B2F}" dt="2024-04-22T11:03:17.071" v="2710" actId="947"/>
          <ac:spMkLst>
            <pc:docMk/>
            <pc:sldMk cId="0" sldId="345"/>
            <ac:spMk id="51" creationId="{00000000-0000-0000-0000-000000000000}"/>
          </ac:spMkLst>
        </pc:spChg>
        <pc:spChg chg="mod">
          <ac:chgData name="ahmat elyar" userId="eb8cacdd24db801d" providerId="LiveId" clId="{B9C5C8B8-9FC4-46EC-9998-F87FF8499B2F}" dt="2024-04-22T11:03:17.086" v="2714" actId="947"/>
          <ac:spMkLst>
            <pc:docMk/>
            <pc:sldMk cId="0" sldId="345"/>
            <ac:spMk id="52" creationId="{00000000-0000-0000-0000-000000000000}"/>
          </ac:spMkLst>
        </pc:spChg>
        <pc:spChg chg="mod">
          <ac:chgData name="ahmat elyar" userId="eb8cacdd24db801d" providerId="LiveId" clId="{B9C5C8B8-9FC4-46EC-9998-F87FF8499B2F}" dt="2024-04-22T11:03:17.097" v="2718" actId="947"/>
          <ac:spMkLst>
            <pc:docMk/>
            <pc:sldMk cId="0" sldId="345"/>
            <ac:spMk id="53" creationId="{00000000-0000-0000-0000-000000000000}"/>
          </ac:spMkLst>
        </pc:spChg>
        <pc:spChg chg="mod">
          <ac:chgData name="ahmat elyar" userId="eb8cacdd24db801d" providerId="LiveId" clId="{B9C5C8B8-9FC4-46EC-9998-F87FF8499B2F}" dt="2024-04-22T11:03:17.114" v="2722" actId="947"/>
          <ac:spMkLst>
            <pc:docMk/>
            <pc:sldMk cId="0" sldId="345"/>
            <ac:spMk id="55" creationId="{00000000-0000-0000-0000-000000000000}"/>
          </ac:spMkLst>
        </pc:spChg>
        <pc:spChg chg="mod">
          <ac:chgData name="ahmat elyar" userId="eb8cacdd24db801d" providerId="LiveId" clId="{B9C5C8B8-9FC4-46EC-9998-F87FF8499B2F}" dt="2024-04-22T11:03:17.129" v="2726" actId="947"/>
          <ac:spMkLst>
            <pc:docMk/>
            <pc:sldMk cId="0" sldId="345"/>
            <ac:spMk id="56" creationId="{00000000-0000-0000-0000-000000000000}"/>
          </ac:spMkLst>
        </pc:spChg>
        <pc:spChg chg="mod">
          <ac:chgData name="ahmat elyar" userId="eb8cacdd24db801d" providerId="LiveId" clId="{B9C5C8B8-9FC4-46EC-9998-F87FF8499B2F}" dt="2024-04-22T11:03:17.149" v="2730" actId="947"/>
          <ac:spMkLst>
            <pc:docMk/>
            <pc:sldMk cId="0" sldId="345"/>
            <ac:spMk id="58" creationId="{00000000-0000-0000-0000-000000000000}"/>
          </ac:spMkLst>
        </pc:spChg>
        <pc:spChg chg="mod">
          <ac:chgData name="ahmat elyar" userId="eb8cacdd24db801d" providerId="LiveId" clId="{B9C5C8B8-9FC4-46EC-9998-F87FF8499B2F}" dt="2024-04-22T11:03:17.164" v="2734" actId="947"/>
          <ac:spMkLst>
            <pc:docMk/>
            <pc:sldMk cId="0" sldId="345"/>
            <ac:spMk id="59" creationId="{00000000-0000-0000-0000-000000000000}"/>
          </ac:spMkLst>
        </pc:spChg>
        <pc:spChg chg="mod">
          <ac:chgData name="ahmat elyar" userId="eb8cacdd24db801d" providerId="LiveId" clId="{B9C5C8B8-9FC4-46EC-9998-F87FF8499B2F}" dt="2024-04-22T11:03:17.180" v="2738" actId="947"/>
          <ac:spMkLst>
            <pc:docMk/>
            <pc:sldMk cId="0" sldId="345"/>
            <ac:spMk id="61" creationId="{00000000-0000-0000-0000-000000000000}"/>
          </ac:spMkLst>
        </pc:spChg>
        <pc:spChg chg="mod">
          <ac:chgData name="ahmat elyar" userId="eb8cacdd24db801d" providerId="LiveId" clId="{B9C5C8B8-9FC4-46EC-9998-F87FF8499B2F}" dt="2024-04-22T11:03:17.193" v="2742" actId="947"/>
          <ac:spMkLst>
            <pc:docMk/>
            <pc:sldMk cId="0" sldId="345"/>
            <ac:spMk id="62" creationId="{00000000-0000-0000-0000-000000000000}"/>
          </ac:spMkLst>
        </pc:spChg>
        <pc:spChg chg="mod">
          <ac:chgData name="ahmat elyar" userId="eb8cacdd24db801d" providerId="LiveId" clId="{B9C5C8B8-9FC4-46EC-9998-F87FF8499B2F}" dt="2024-04-22T11:03:17.211" v="2746" actId="947"/>
          <ac:spMkLst>
            <pc:docMk/>
            <pc:sldMk cId="0" sldId="345"/>
            <ac:spMk id="64" creationId="{00000000-0000-0000-0000-000000000000}"/>
          </ac:spMkLst>
        </pc:spChg>
        <pc:spChg chg="mod">
          <ac:chgData name="ahmat elyar" userId="eb8cacdd24db801d" providerId="LiveId" clId="{B9C5C8B8-9FC4-46EC-9998-F87FF8499B2F}" dt="2024-04-22T11:03:17.223" v="2750" actId="947"/>
          <ac:spMkLst>
            <pc:docMk/>
            <pc:sldMk cId="0" sldId="345"/>
            <ac:spMk id="65" creationId="{00000000-0000-0000-0000-000000000000}"/>
          </ac:spMkLst>
        </pc:spChg>
        <pc:spChg chg="mod">
          <ac:chgData name="ahmat elyar" userId="eb8cacdd24db801d" providerId="LiveId" clId="{B9C5C8B8-9FC4-46EC-9998-F87FF8499B2F}" dt="2024-04-22T11:03:17.066" v="2706" actId="947"/>
          <ac:spMkLst>
            <pc:docMk/>
            <pc:sldMk cId="0" sldId="345"/>
            <ac:spMk id="71" creationId="{00000000-0000-0000-0000-000000000000}"/>
          </ac:spMkLst>
        </pc:spChg>
      </pc:sldChg>
      <pc:sldChg chg="modSp mod">
        <pc:chgData name="ahmat elyar" userId="eb8cacdd24db801d" providerId="LiveId" clId="{B9C5C8B8-9FC4-46EC-9998-F87FF8499B2F}" dt="2024-04-22T11:03:17.001" v="2686" actId="947"/>
        <pc:sldMkLst>
          <pc:docMk/>
          <pc:sldMk cId="0" sldId="347"/>
        </pc:sldMkLst>
        <pc:spChg chg="mod">
          <ac:chgData name="ahmat elyar" userId="eb8cacdd24db801d" providerId="LiveId" clId="{B9C5C8B8-9FC4-46EC-9998-F87FF8499B2F}" dt="2024-04-22T11:03:16.967" v="2678" actId="947"/>
          <ac:spMkLst>
            <pc:docMk/>
            <pc:sldMk cId="0" sldId="347"/>
            <ac:spMk id="2" creationId="{00000000-0000-0000-0000-000000000000}"/>
          </ac:spMkLst>
        </pc:spChg>
        <pc:spChg chg="mod">
          <ac:chgData name="ahmat elyar" userId="eb8cacdd24db801d" providerId="LiveId" clId="{B9C5C8B8-9FC4-46EC-9998-F87FF8499B2F}" dt="2024-04-22T11:03:17.001" v="2686" actId="947"/>
          <ac:spMkLst>
            <pc:docMk/>
            <pc:sldMk cId="0" sldId="347"/>
            <ac:spMk id="3" creationId="{00000000-0000-0000-0000-000000000000}"/>
          </ac:spMkLst>
        </pc:spChg>
        <pc:spChg chg="mod">
          <ac:chgData name="ahmat elyar" userId="eb8cacdd24db801d" providerId="LiveId" clId="{B9C5C8B8-9FC4-46EC-9998-F87FF8499B2F}" dt="2024-04-22T11:03:17" v="2685" actId="947"/>
          <ac:spMkLst>
            <pc:docMk/>
            <pc:sldMk cId="0" sldId="347"/>
            <ac:spMk id="4" creationId="{00000000-0000-0000-0000-000000000000}"/>
          </ac:spMkLst>
        </pc:spChg>
      </pc:sldChg>
      <pc:sldChg chg="modSp mod">
        <pc:chgData name="ahmat elyar" userId="eb8cacdd24db801d" providerId="LiveId" clId="{B9C5C8B8-9FC4-46EC-9998-F87FF8499B2F}" dt="2024-04-22T11:03:17.455" v="2814" actId="947"/>
        <pc:sldMkLst>
          <pc:docMk/>
          <pc:sldMk cId="0" sldId="357"/>
        </pc:sldMkLst>
        <pc:spChg chg="mod">
          <ac:chgData name="ahmat elyar" userId="eb8cacdd24db801d" providerId="LiveId" clId="{B9C5C8B8-9FC4-46EC-9998-F87FF8499B2F}" dt="2024-04-22T11:03:17.258" v="2754" actId="947"/>
          <ac:spMkLst>
            <pc:docMk/>
            <pc:sldMk cId="0" sldId="357"/>
            <ac:spMk id="5" creationId="{00000000-0000-0000-0000-000000000000}"/>
          </ac:spMkLst>
        </pc:spChg>
        <pc:spChg chg="mod">
          <ac:chgData name="ahmat elyar" userId="eb8cacdd24db801d" providerId="LiveId" clId="{B9C5C8B8-9FC4-46EC-9998-F87FF8499B2F}" dt="2024-04-22T11:03:17.429" v="2800" actId="947"/>
          <ac:spMkLst>
            <pc:docMk/>
            <pc:sldMk cId="0" sldId="357"/>
            <ac:spMk id="12" creationId="{F2C1D5E9-1A37-07E1-E747-AC202862F4CA}"/>
          </ac:spMkLst>
        </pc:spChg>
        <pc:spChg chg="mod">
          <ac:chgData name="ahmat elyar" userId="eb8cacdd24db801d" providerId="LiveId" clId="{B9C5C8B8-9FC4-46EC-9998-F87FF8499B2F}" dt="2024-04-22T11:03:17.451" v="2811" actId="947"/>
          <ac:spMkLst>
            <pc:docMk/>
            <pc:sldMk cId="0" sldId="357"/>
            <ac:spMk id="14" creationId="{25014381-A547-BC06-72FB-AF5E3D4660E4}"/>
          </ac:spMkLst>
        </pc:spChg>
        <pc:spChg chg="mod">
          <ac:chgData name="ahmat elyar" userId="eb8cacdd24db801d" providerId="LiveId" clId="{B9C5C8B8-9FC4-46EC-9998-F87FF8499B2F}" dt="2024-04-22T11:03:17.439" v="2804" actId="947"/>
          <ac:spMkLst>
            <pc:docMk/>
            <pc:sldMk cId="0" sldId="357"/>
            <ac:spMk id="15" creationId="{2D16BE38-74A7-5746-7A9C-CAF6D01197F5}"/>
          </ac:spMkLst>
        </pc:spChg>
        <pc:spChg chg="mod">
          <ac:chgData name="ahmat elyar" userId="eb8cacdd24db801d" providerId="LiveId" clId="{B9C5C8B8-9FC4-46EC-9998-F87FF8499B2F}" dt="2024-04-22T11:03:17.454" v="2813" actId="947"/>
          <ac:spMkLst>
            <pc:docMk/>
            <pc:sldMk cId="0" sldId="357"/>
            <ac:spMk id="16" creationId="{BB06B05B-7002-4C27-E6AD-5ADC9FAE7891}"/>
          </ac:spMkLst>
        </pc:spChg>
        <pc:spChg chg="mod">
          <ac:chgData name="ahmat elyar" userId="eb8cacdd24db801d" providerId="LiveId" clId="{B9C5C8B8-9FC4-46EC-9998-F87FF8499B2F}" dt="2024-04-22T11:03:17.447" v="2810" actId="947"/>
          <ac:spMkLst>
            <pc:docMk/>
            <pc:sldMk cId="0" sldId="357"/>
            <ac:spMk id="17" creationId="{045C9679-C974-8A75-EF21-3118344659E8}"/>
          </ac:spMkLst>
        </pc:spChg>
        <pc:spChg chg="mod">
          <ac:chgData name="ahmat elyar" userId="eb8cacdd24db801d" providerId="LiveId" clId="{B9C5C8B8-9FC4-46EC-9998-F87FF8499B2F}" dt="2024-04-22T11:03:17.443" v="2806" actId="947"/>
          <ac:spMkLst>
            <pc:docMk/>
            <pc:sldMk cId="0" sldId="357"/>
            <ac:spMk id="18" creationId="{5E64C937-E1FC-71FE-955F-933802A41FF9}"/>
          </ac:spMkLst>
        </pc:spChg>
        <pc:spChg chg="mod">
          <ac:chgData name="ahmat elyar" userId="eb8cacdd24db801d" providerId="LiveId" clId="{B9C5C8B8-9FC4-46EC-9998-F87FF8499B2F}" dt="2024-04-22T11:03:17.445" v="2808" actId="947"/>
          <ac:spMkLst>
            <pc:docMk/>
            <pc:sldMk cId="0" sldId="357"/>
            <ac:spMk id="19" creationId="{1DCA52FF-6F2A-11E8-A5D9-323936BC5463}"/>
          </ac:spMkLst>
        </pc:spChg>
        <pc:spChg chg="mod">
          <ac:chgData name="ahmat elyar" userId="eb8cacdd24db801d" providerId="LiveId" clId="{B9C5C8B8-9FC4-46EC-9998-F87FF8499B2F}" dt="2024-04-22T11:03:17.446" v="2809" actId="947"/>
          <ac:spMkLst>
            <pc:docMk/>
            <pc:sldMk cId="0" sldId="357"/>
            <ac:spMk id="20" creationId="{D4016740-92D8-978D-05E6-0BBFE928DC82}"/>
          </ac:spMkLst>
        </pc:spChg>
        <pc:spChg chg="mod">
          <ac:chgData name="ahmat elyar" userId="eb8cacdd24db801d" providerId="LiveId" clId="{B9C5C8B8-9FC4-46EC-9998-F87FF8499B2F}" dt="2024-04-22T11:03:17.455" v="2814" actId="947"/>
          <ac:spMkLst>
            <pc:docMk/>
            <pc:sldMk cId="0" sldId="357"/>
            <ac:spMk id="21" creationId="{75A64CEE-28B4-BB94-0E60-F51676861BA3}"/>
          </ac:spMkLst>
        </pc:spChg>
        <pc:spChg chg="mod">
          <ac:chgData name="ahmat elyar" userId="eb8cacdd24db801d" providerId="LiveId" clId="{B9C5C8B8-9FC4-46EC-9998-F87FF8499B2F}" dt="2024-04-22T11:03:17.441" v="2805" actId="947"/>
          <ac:spMkLst>
            <pc:docMk/>
            <pc:sldMk cId="0" sldId="357"/>
            <ac:spMk id="22" creationId="{AEE35C35-5790-6EC3-A11D-59DED93EB728}"/>
          </ac:spMkLst>
        </pc:spChg>
        <pc:spChg chg="mod">
          <ac:chgData name="ahmat elyar" userId="eb8cacdd24db801d" providerId="LiveId" clId="{B9C5C8B8-9FC4-46EC-9998-F87FF8499B2F}" dt="2024-04-22T11:03:17.415" v="2791" actId="947"/>
          <ac:spMkLst>
            <pc:docMk/>
            <pc:sldMk cId="0" sldId="357"/>
            <ac:spMk id="23" creationId="{3E4B2DA4-C3C2-0039-04F2-541D6C362495}"/>
          </ac:spMkLst>
        </pc:spChg>
        <pc:spChg chg="mod">
          <ac:chgData name="ahmat elyar" userId="eb8cacdd24db801d" providerId="LiveId" clId="{B9C5C8B8-9FC4-46EC-9998-F87FF8499B2F}" dt="2024-04-22T11:03:17.453" v="2812" actId="947"/>
          <ac:spMkLst>
            <pc:docMk/>
            <pc:sldMk cId="0" sldId="357"/>
            <ac:spMk id="24" creationId="{AF4034C1-D012-4A94-1E93-89FEBD5171B6}"/>
          </ac:spMkLst>
        </pc:spChg>
        <pc:spChg chg="mod">
          <ac:chgData name="ahmat elyar" userId="eb8cacdd24db801d" providerId="LiveId" clId="{B9C5C8B8-9FC4-46EC-9998-F87FF8499B2F}" dt="2024-04-22T11:03:17.435" v="2802" actId="947"/>
          <ac:spMkLst>
            <pc:docMk/>
            <pc:sldMk cId="0" sldId="357"/>
            <ac:spMk id="25" creationId="{2E0E3DC9-258A-BF44-283C-9BD01724D64F}"/>
          </ac:spMkLst>
        </pc:spChg>
        <pc:spChg chg="mod">
          <ac:chgData name="ahmat elyar" userId="eb8cacdd24db801d" providerId="LiveId" clId="{B9C5C8B8-9FC4-46EC-9998-F87FF8499B2F}" dt="2024-04-22T11:03:17.444" v="2807" actId="947"/>
          <ac:spMkLst>
            <pc:docMk/>
            <pc:sldMk cId="0" sldId="357"/>
            <ac:spMk id="26" creationId="{A4724D43-6894-4BB0-FAD1-863DA2A738F7}"/>
          </ac:spMkLst>
        </pc:spChg>
        <pc:spChg chg="mod">
          <ac:chgData name="ahmat elyar" userId="eb8cacdd24db801d" providerId="LiveId" clId="{B9C5C8B8-9FC4-46EC-9998-F87FF8499B2F}" dt="2024-04-22T11:03:17.424" v="2797" actId="947"/>
          <ac:spMkLst>
            <pc:docMk/>
            <pc:sldMk cId="0" sldId="357"/>
            <ac:spMk id="27" creationId="{B7E53318-64C7-3321-D956-5FE1E8E592BD}"/>
          </ac:spMkLst>
        </pc:spChg>
        <pc:picChg chg="mod">
          <ac:chgData name="ahmat elyar" userId="eb8cacdd24db801d" providerId="LiveId" clId="{B9C5C8B8-9FC4-46EC-9998-F87FF8499B2F}" dt="2024-04-22T06:51:36.691" v="1277" actId="14861"/>
          <ac:picMkLst>
            <pc:docMk/>
            <pc:sldMk cId="0" sldId="357"/>
            <ac:picMk id="13" creationId="{9145C60A-3927-9E3A-9930-7CD06D8F8396}"/>
          </ac:picMkLst>
        </pc:picChg>
      </pc:sldChg>
      <pc:sldChg chg="del">
        <pc:chgData name="ahmat elyar" userId="eb8cacdd24db801d" providerId="LiveId" clId="{B9C5C8B8-9FC4-46EC-9998-F87FF8499B2F}" dt="2024-04-22T03:43:24.142" v="427" actId="47"/>
        <pc:sldMkLst>
          <pc:docMk/>
          <pc:sldMk cId="0" sldId="358"/>
        </pc:sldMkLst>
      </pc:sldChg>
      <pc:sldChg chg="modSp del mod">
        <pc:chgData name="ahmat elyar" userId="eb8cacdd24db801d" providerId="LiveId" clId="{B9C5C8B8-9FC4-46EC-9998-F87FF8499B2F}" dt="2024-04-22T03:43:23.123" v="426" actId="47"/>
        <pc:sldMkLst>
          <pc:docMk/>
          <pc:sldMk cId="0" sldId="376"/>
        </pc:sldMkLst>
        <pc:spChg chg="mod">
          <ac:chgData name="ahmat elyar" userId="eb8cacdd24db801d" providerId="LiveId" clId="{B9C5C8B8-9FC4-46EC-9998-F87FF8499B2F}" dt="2024-04-21T12:59:31.593" v="142"/>
          <ac:spMkLst>
            <pc:docMk/>
            <pc:sldMk cId="0" sldId="376"/>
            <ac:spMk id="2" creationId="{00000000-0000-0000-0000-000000000000}"/>
          </ac:spMkLst>
        </pc:spChg>
        <pc:spChg chg="mod">
          <ac:chgData name="ahmat elyar" userId="eb8cacdd24db801d" providerId="LiveId" clId="{B9C5C8B8-9FC4-46EC-9998-F87FF8499B2F}" dt="2024-04-21T12:59:24.614" v="141"/>
          <ac:spMkLst>
            <pc:docMk/>
            <pc:sldMk cId="0" sldId="376"/>
            <ac:spMk id="4" creationId="{36437E29-EB74-3D38-A09E-379296687F00}"/>
          </ac:spMkLst>
        </pc:spChg>
      </pc:sldChg>
      <pc:sldChg chg="addSp modSp mod">
        <pc:chgData name="ahmat elyar" userId="eb8cacdd24db801d" providerId="LiveId" clId="{B9C5C8B8-9FC4-46EC-9998-F87FF8499B2F}" dt="2024-04-22T11:03:17.528" v="2830" actId="947"/>
        <pc:sldMkLst>
          <pc:docMk/>
          <pc:sldMk cId="0" sldId="378"/>
        </pc:sldMkLst>
        <pc:spChg chg="mod">
          <ac:chgData name="ahmat elyar" userId="eb8cacdd24db801d" providerId="LiveId" clId="{B9C5C8B8-9FC4-46EC-9998-F87FF8499B2F}" dt="2024-04-22T11:03:17.485" v="2818" actId="947"/>
          <ac:spMkLst>
            <pc:docMk/>
            <pc:sldMk cId="0" sldId="378"/>
            <ac:spMk id="3" creationId="{00000000-0000-0000-0000-000000000000}"/>
          </ac:spMkLst>
        </pc:spChg>
        <pc:spChg chg="add mod">
          <ac:chgData name="ahmat elyar" userId="eb8cacdd24db801d" providerId="LiveId" clId="{B9C5C8B8-9FC4-46EC-9998-F87FF8499B2F}" dt="2024-04-22T11:03:17.528" v="2830" actId="947"/>
          <ac:spMkLst>
            <pc:docMk/>
            <pc:sldMk cId="0" sldId="378"/>
            <ac:spMk id="4" creationId="{8E5A4A06-1017-D62E-1A34-0A6BA7B0E17E}"/>
          </ac:spMkLst>
        </pc:spChg>
        <pc:spChg chg="mod">
          <ac:chgData name="ahmat elyar" userId="eb8cacdd24db801d" providerId="LiveId" clId="{B9C5C8B8-9FC4-46EC-9998-F87FF8499B2F}" dt="2024-04-22T11:03:17.526" v="2829" actId="947"/>
          <ac:spMkLst>
            <pc:docMk/>
            <pc:sldMk cId="0" sldId="378"/>
            <ac:spMk id="5" creationId="{00000000-0000-0000-0000-000000000000}"/>
          </ac:spMkLst>
        </pc:spChg>
        <pc:spChg chg="mod">
          <ac:chgData name="ahmat elyar" userId="eb8cacdd24db801d" providerId="LiveId" clId="{B9C5C8B8-9FC4-46EC-9998-F87FF8499B2F}" dt="2024-04-22T11:03:17.526" v="2828" actId="947"/>
          <ac:spMkLst>
            <pc:docMk/>
            <pc:sldMk cId="0" sldId="378"/>
            <ac:spMk id="7" creationId="{1B49D9A0-CBA1-F1E7-B6A2-FD7CACE455D6}"/>
          </ac:spMkLst>
        </pc:spChg>
        <pc:picChg chg="add mod modCrop">
          <ac:chgData name="ahmat elyar" userId="eb8cacdd24db801d" providerId="LiveId" clId="{B9C5C8B8-9FC4-46EC-9998-F87FF8499B2F}" dt="2024-04-22T09:52:05.768" v="1942" actId="1076"/>
          <ac:picMkLst>
            <pc:docMk/>
            <pc:sldMk cId="0" sldId="378"/>
            <ac:picMk id="8" creationId="{AAE5045B-66C3-AF10-FA0D-DB1EFC0E946C}"/>
          </ac:picMkLst>
        </pc:picChg>
      </pc:sldChg>
      <pc:sldChg chg="del">
        <pc:chgData name="ahmat elyar" userId="eb8cacdd24db801d" providerId="LiveId" clId="{B9C5C8B8-9FC4-46EC-9998-F87FF8499B2F}" dt="2024-04-22T03:43:33.331" v="429" actId="47"/>
        <pc:sldMkLst>
          <pc:docMk/>
          <pc:sldMk cId="0" sldId="379"/>
        </pc:sldMkLst>
      </pc:sldChg>
      <pc:sldChg chg="del">
        <pc:chgData name="ahmat elyar" userId="eb8cacdd24db801d" providerId="LiveId" clId="{B9C5C8B8-9FC4-46EC-9998-F87FF8499B2F}" dt="2024-04-22T03:43:37.469" v="434" actId="47"/>
        <pc:sldMkLst>
          <pc:docMk/>
          <pc:sldMk cId="0" sldId="400"/>
        </pc:sldMkLst>
      </pc:sldChg>
      <pc:sldChg chg="del">
        <pc:chgData name="ahmat elyar" userId="eb8cacdd24db801d" providerId="LiveId" clId="{B9C5C8B8-9FC4-46EC-9998-F87FF8499B2F}" dt="2024-04-22T03:43:32.237" v="428" actId="47"/>
        <pc:sldMkLst>
          <pc:docMk/>
          <pc:sldMk cId="1171618889" sldId="404"/>
        </pc:sldMkLst>
      </pc:sldChg>
      <pc:sldChg chg="del">
        <pc:chgData name="ahmat elyar" userId="eb8cacdd24db801d" providerId="LiveId" clId="{B9C5C8B8-9FC4-46EC-9998-F87FF8499B2F}" dt="2024-04-22T03:43:34.251" v="430" actId="47"/>
        <pc:sldMkLst>
          <pc:docMk/>
          <pc:sldMk cId="450464469" sldId="406"/>
        </pc:sldMkLst>
      </pc:sldChg>
      <pc:sldChg chg="del">
        <pc:chgData name="ahmat elyar" userId="eb8cacdd24db801d" providerId="LiveId" clId="{B9C5C8B8-9FC4-46EC-9998-F87FF8499B2F}" dt="2024-04-22T03:43:34.967" v="431" actId="47"/>
        <pc:sldMkLst>
          <pc:docMk/>
          <pc:sldMk cId="3633600547" sldId="407"/>
        </pc:sldMkLst>
      </pc:sldChg>
      <pc:sldChg chg="del">
        <pc:chgData name="ahmat elyar" userId="eb8cacdd24db801d" providerId="LiveId" clId="{B9C5C8B8-9FC4-46EC-9998-F87FF8499B2F}" dt="2024-04-22T03:43:35.717" v="432" actId="47"/>
        <pc:sldMkLst>
          <pc:docMk/>
          <pc:sldMk cId="3825350212" sldId="408"/>
        </pc:sldMkLst>
      </pc:sldChg>
      <pc:sldChg chg="del">
        <pc:chgData name="ahmat elyar" userId="eb8cacdd24db801d" providerId="LiveId" clId="{B9C5C8B8-9FC4-46EC-9998-F87FF8499B2F}" dt="2024-04-22T03:43:41.515" v="435" actId="47"/>
        <pc:sldMkLst>
          <pc:docMk/>
          <pc:sldMk cId="812706268" sldId="409"/>
        </pc:sldMkLst>
      </pc:sldChg>
      <pc:sldChg chg="del">
        <pc:chgData name="ahmat elyar" userId="eb8cacdd24db801d" providerId="LiveId" clId="{B9C5C8B8-9FC4-46EC-9998-F87FF8499B2F}" dt="2024-04-22T03:43:36.338" v="433" actId="47"/>
        <pc:sldMkLst>
          <pc:docMk/>
          <pc:sldMk cId="3658546314" sldId="410"/>
        </pc:sldMkLst>
      </pc:sldChg>
      <pc:sldChg chg="addSp delSp modSp add mod">
        <pc:chgData name="ahmat elyar" userId="eb8cacdd24db801d" providerId="LiveId" clId="{B9C5C8B8-9FC4-46EC-9998-F87FF8499B2F}" dt="2024-04-22T11:03:17.900" v="2898"/>
        <pc:sldMkLst>
          <pc:docMk/>
          <pc:sldMk cId="2274133327" sldId="411"/>
        </pc:sldMkLst>
        <pc:spChg chg="add del mod">
          <ac:chgData name="ahmat elyar" userId="eb8cacdd24db801d" providerId="LiveId" clId="{B9C5C8B8-9FC4-46EC-9998-F87FF8499B2F}" dt="2024-04-22T08:27:32.612" v="1503" actId="478"/>
          <ac:spMkLst>
            <pc:docMk/>
            <pc:sldMk cId="2274133327" sldId="411"/>
            <ac:spMk id="2" creationId="{EA9FF53E-CDC4-1434-B411-B92166785711}"/>
          </ac:spMkLst>
        </pc:spChg>
        <pc:spChg chg="mod">
          <ac:chgData name="ahmat elyar" userId="eb8cacdd24db801d" providerId="LiveId" clId="{B9C5C8B8-9FC4-46EC-9998-F87FF8499B2F}" dt="2024-04-22T11:03:17.865" v="2886" actId="947"/>
          <ac:spMkLst>
            <pc:docMk/>
            <pc:sldMk cId="2274133327" sldId="411"/>
            <ac:spMk id="3" creationId="{00000000-0000-0000-0000-000000000000}"/>
          </ac:spMkLst>
        </pc:spChg>
        <pc:spChg chg="add mod">
          <ac:chgData name="ahmat elyar" userId="eb8cacdd24db801d" providerId="LiveId" clId="{B9C5C8B8-9FC4-46EC-9998-F87FF8499B2F}" dt="2024-04-22T11:03:17.900" v="2898"/>
          <ac:spMkLst>
            <pc:docMk/>
            <pc:sldMk cId="2274133327" sldId="411"/>
            <ac:spMk id="4" creationId="{8DD40E87-A446-636E-CC92-D75B4BAAB80D}"/>
          </ac:spMkLst>
        </pc:spChg>
        <pc:spChg chg="mod">
          <ac:chgData name="ahmat elyar" userId="eb8cacdd24db801d" providerId="LiveId" clId="{B9C5C8B8-9FC4-46EC-9998-F87FF8499B2F}" dt="2024-04-22T11:03:17.899" v="2896" actId="947"/>
          <ac:spMkLst>
            <pc:docMk/>
            <pc:sldMk cId="2274133327" sldId="411"/>
            <ac:spMk id="5" creationId="{00000000-0000-0000-0000-000000000000}"/>
          </ac:spMkLst>
        </pc:spChg>
        <pc:spChg chg="mod">
          <ac:chgData name="ahmat elyar" userId="eb8cacdd24db801d" providerId="LiveId" clId="{B9C5C8B8-9FC4-46EC-9998-F87FF8499B2F}" dt="2024-04-22T11:03:17.900" v="2897" actId="947"/>
          <ac:spMkLst>
            <pc:docMk/>
            <pc:sldMk cId="2274133327" sldId="411"/>
            <ac:spMk id="7" creationId="{1B49D9A0-CBA1-F1E7-B6A2-FD7CACE455D6}"/>
          </ac:spMkLst>
        </pc:spChg>
        <pc:picChg chg="add mod modCrop">
          <ac:chgData name="ahmat elyar" userId="eb8cacdd24db801d" providerId="LiveId" clId="{B9C5C8B8-9FC4-46EC-9998-F87FF8499B2F}" dt="2024-04-22T08:28:08.500" v="1513" actId="1076"/>
          <ac:picMkLst>
            <pc:docMk/>
            <pc:sldMk cId="2274133327" sldId="411"/>
            <ac:picMk id="6" creationId="{8C9C9919-EC57-C0D7-F314-7B5042AC8856}"/>
          </ac:picMkLst>
        </pc:picChg>
      </pc:sldChg>
      <pc:sldChg chg="addSp modSp add mod">
        <pc:chgData name="ahmat elyar" userId="eb8cacdd24db801d" providerId="LiveId" clId="{B9C5C8B8-9FC4-46EC-9998-F87FF8499B2F}" dt="2024-04-22T11:03:17.582" v="2842" actId="947"/>
        <pc:sldMkLst>
          <pc:docMk/>
          <pc:sldMk cId="2452879940" sldId="412"/>
        </pc:sldMkLst>
        <pc:spChg chg="mod">
          <ac:chgData name="ahmat elyar" userId="eb8cacdd24db801d" providerId="LiveId" clId="{B9C5C8B8-9FC4-46EC-9998-F87FF8499B2F}" dt="2024-04-22T11:03:17.543" v="2834" actId="947"/>
          <ac:spMkLst>
            <pc:docMk/>
            <pc:sldMk cId="2452879940" sldId="412"/>
            <ac:spMk id="3" creationId="{00000000-0000-0000-0000-000000000000}"/>
          </ac:spMkLst>
        </pc:spChg>
        <pc:spChg chg="mod">
          <ac:chgData name="ahmat elyar" userId="eb8cacdd24db801d" providerId="LiveId" clId="{B9C5C8B8-9FC4-46EC-9998-F87FF8499B2F}" dt="2024-04-22T11:03:17.582" v="2842" actId="947"/>
          <ac:spMkLst>
            <pc:docMk/>
            <pc:sldMk cId="2452879940" sldId="412"/>
            <ac:spMk id="5" creationId="{00000000-0000-0000-0000-000000000000}"/>
          </ac:spMkLst>
        </pc:spChg>
        <pc:spChg chg="mod">
          <ac:chgData name="ahmat elyar" userId="eb8cacdd24db801d" providerId="LiveId" clId="{B9C5C8B8-9FC4-46EC-9998-F87FF8499B2F}" dt="2024-04-22T11:03:17.581" v="2841" actId="947"/>
          <ac:spMkLst>
            <pc:docMk/>
            <pc:sldMk cId="2452879940" sldId="412"/>
            <ac:spMk id="7" creationId="{1B49D9A0-CBA1-F1E7-B6A2-FD7CACE455D6}"/>
          </ac:spMkLst>
        </pc:spChg>
        <pc:picChg chg="add mod">
          <ac:chgData name="ahmat elyar" userId="eb8cacdd24db801d" providerId="LiveId" clId="{B9C5C8B8-9FC4-46EC-9998-F87FF8499B2F}" dt="2024-04-22T09:38:35.710" v="1780" actId="1076"/>
          <ac:picMkLst>
            <pc:docMk/>
            <pc:sldMk cId="2452879940" sldId="412"/>
            <ac:picMk id="1026" creationId="{3DB820D0-0531-47C1-9082-E70CB7957B64}"/>
          </ac:picMkLst>
        </pc:picChg>
      </pc:sldChg>
      <pc:sldChg chg="addSp modSp add mod ord">
        <pc:chgData name="ahmat elyar" userId="eb8cacdd24db801d" providerId="LiveId" clId="{B9C5C8B8-9FC4-46EC-9998-F87FF8499B2F}" dt="2024-04-22T11:03:17.769" v="2870" actId="947"/>
        <pc:sldMkLst>
          <pc:docMk/>
          <pc:sldMk cId="4214929520" sldId="413"/>
        </pc:sldMkLst>
        <pc:spChg chg="mod">
          <ac:chgData name="ahmat elyar" userId="eb8cacdd24db801d" providerId="LiveId" clId="{B9C5C8B8-9FC4-46EC-9998-F87FF8499B2F}" dt="2024-04-22T11:03:17.693" v="2858" actId="947"/>
          <ac:spMkLst>
            <pc:docMk/>
            <pc:sldMk cId="4214929520" sldId="413"/>
            <ac:spMk id="3" creationId="{00000000-0000-0000-0000-000000000000}"/>
          </ac:spMkLst>
        </pc:spChg>
        <pc:spChg chg="add mod">
          <ac:chgData name="ahmat elyar" userId="eb8cacdd24db801d" providerId="LiveId" clId="{B9C5C8B8-9FC4-46EC-9998-F87FF8499B2F}" dt="2024-04-22T11:03:17.769" v="2870" actId="947"/>
          <ac:spMkLst>
            <pc:docMk/>
            <pc:sldMk cId="4214929520" sldId="413"/>
            <ac:spMk id="4" creationId="{C95359FF-69B9-CFBB-4D40-3C0B1A6F47D2}"/>
          </ac:spMkLst>
        </pc:spChg>
        <pc:spChg chg="mod">
          <ac:chgData name="ahmat elyar" userId="eb8cacdd24db801d" providerId="LiveId" clId="{B9C5C8B8-9FC4-46EC-9998-F87FF8499B2F}" dt="2024-04-22T11:03:17.766" v="2869" actId="947"/>
          <ac:spMkLst>
            <pc:docMk/>
            <pc:sldMk cId="4214929520" sldId="413"/>
            <ac:spMk id="5" creationId="{00000000-0000-0000-0000-000000000000}"/>
          </ac:spMkLst>
        </pc:spChg>
        <pc:spChg chg="mod">
          <ac:chgData name="ahmat elyar" userId="eb8cacdd24db801d" providerId="LiveId" clId="{B9C5C8B8-9FC4-46EC-9998-F87FF8499B2F}" dt="2024-04-22T11:03:17.761" v="2867" actId="947"/>
          <ac:spMkLst>
            <pc:docMk/>
            <pc:sldMk cId="4214929520" sldId="413"/>
            <ac:spMk id="7" creationId="{1B49D9A0-CBA1-F1E7-B6A2-FD7CACE455D6}"/>
          </ac:spMkLst>
        </pc:spChg>
        <pc:picChg chg="add mod">
          <ac:chgData name="ahmat elyar" userId="eb8cacdd24db801d" providerId="LiveId" clId="{B9C5C8B8-9FC4-46EC-9998-F87FF8499B2F}" dt="2024-04-22T10:12:15.500" v="2018" actId="1076"/>
          <ac:picMkLst>
            <pc:docMk/>
            <pc:sldMk cId="4214929520" sldId="413"/>
            <ac:picMk id="8" creationId="{7617C340-17E9-BBA2-92C0-1961E8638C8D}"/>
          </ac:picMkLst>
        </pc:picChg>
      </pc:sldChg>
      <pc:sldChg chg="modSp add del mod">
        <pc:chgData name="ahmat elyar" userId="eb8cacdd24db801d" providerId="LiveId" clId="{B9C5C8B8-9FC4-46EC-9998-F87FF8499B2F}" dt="2024-04-22T09:47:44.181" v="1915" actId="47"/>
        <pc:sldMkLst>
          <pc:docMk/>
          <pc:sldMk cId="1919542027" sldId="414"/>
        </pc:sldMkLst>
        <pc:spChg chg="mod">
          <ac:chgData name="ahmat elyar" userId="eb8cacdd24db801d" providerId="LiveId" clId="{B9C5C8B8-9FC4-46EC-9998-F87FF8499B2F}" dt="2024-04-22T06:38:09.335" v="996" actId="947"/>
          <ac:spMkLst>
            <pc:docMk/>
            <pc:sldMk cId="1919542027" sldId="414"/>
            <ac:spMk id="3" creationId="{00000000-0000-0000-0000-000000000000}"/>
          </ac:spMkLst>
        </pc:spChg>
        <pc:spChg chg="mod">
          <ac:chgData name="ahmat elyar" userId="eb8cacdd24db801d" providerId="LiveId" clId="{B9C5C8B8-9FC4-46EC-9998-F87FF8499B2F}" dt="2024-04-22T06:38:09.364" v="1003" actId="947"/>
          <ac:spMkLst>
            <pc:docMk/>
            <pc:sldMk cId="1919542027" sldId="414"/>
            <ac:spMk id="5" creationId="{00000000-0000-0000-0000-000000000000}"/>
          </ac:spMkLst>
        </pc:spChg>
        <pc:spChg chg="mod">
          <ac:chgData name="ahmat elyar" userId="eb8cacdd24db801d" providerId="LiveId" clId="{B9C5C8B8-9FC4-46EC-9998-F87FF8499B2F}" dt="2024-04-22T06:38:09.364" v="1004" actId="947"/>
          <ac:spMkLst>
            <pc:docMk/>
            <pc:sldMk cId="1919542027" sldId="414"/>
            <ac:spMk id="7" creationId="{1B49D9A0-CBA1-F1E7-B6A2-FD7CACE455D6}"/>
          </ac:spMkLst>
        </pc:spChg>
      </pc:sldChg>
      <pc:sldChg chg="modSp add del mod">
        <pc:chgData name="ahmat elyar" userId="eb8cacdd24db801d" providerId="LiveId" clId="{B9C5C8B8-9FC4-46EC-9998-F87FF8499B2F}" dt="2024-04-22T10:33:51.874" v="2169" actId="47"/>
        <pc:sldMkLst>
          <pc:docMk/>
          <pc:sldMk cId="3345062896" sldId="415"/>
        </pc:sldMkLst>
        <pc:spChg chg="mod">
          <ac:chgData name="ahmat elyar" userId="eb8cacdd24db801d" providerId="LiveId" clId="{B9C5C8B8-9FC4-46EC-9998-F87FF8499B2F}" dt="2024-04-22T10:33:47.676" v="2168" actId="20577"/>
          <ac:spMkLst>
            <pc:docMk/>
            <pc:sldMk cId="3345062896" sldId="415"/>
            <ac:spMk id="3" creationId="{00000000-0000-0000-0000-000000000000}"/>
          </ac:spMkLst>
        </pc:spChg>
        <pc:spChg chg="mod">
          <ac:chgData name="ahmat elyar" userId="eb8cacdd24db801d" providerId="LiveId" clId="{B9C5C8B8-9FC4-46EC-9998-F87FF8499B2F}" dt="2024-04-22T06:38:09.493" v="1028" actId="947"/>
          <ac:spMkLst>
            <pc:docMk/>
            <pc:sldMk cId="3345062896" sldId="415"/>
            <ac:spMk id="5" creationId="{00000000-0000-0000-0000-000000000000}"/>
          </ac:spMkLst>
        </pc:spChg>
        <pc:spChg chg="mod">
          <ac:chgData name="ahmat elyar" userId="eb8cacdd24db801d" providerId="LiveId" clId="{B9C5C8B8-9FC4-46EC-9998-F87FF8499B2F}" dt="2024-04-22T06:38:09.490" v="1026" actId="947"/>
          <ac:spMkLst>
            <pc:docMk/>
            <pc:sldMk cId="3345062896" sldId="415"/>
            <ac:spMk id="7" creationId="{1B49D9A0-CBA1-F1E7-B6A2-FD7CACE455D6}"/>
          </ac:spMkLst>
        </pc:spChg>
      </pc:sldChg>
      <pc:sldChg chg="modSp add del mod">
        <pc:chgData name="ahmat elyar" userId="eb8cacdd24db801d" providerId="LiveId" clId="{B9C5C8B8-9FC4-46EC-9998-F87FF8499B2F}" dt="2024-04-22T10:29:12.078" v="2133" actId="47"/>
        <pc:sldMkLst>
          <pc:docMk/>
          <pc:sldMk cId="3719432983" sldId="416"/>
        </pc:sldMkLst>
        <pc:spChg chg="mod">
          <ac:chgData name="ahmat elyar" userId="eb8cacdd24db801d" providerId="LiveId" clId="{B9C5C8B8-9FC4-46EC-9998-F87FF8499B2F}" dt="2024-04-22T10:28:17.130" v="2116" actId="21"/>
          <ac:spMkLst>
            <pc:docMk/>
            <pc:sldMk cId="3719432983" sldId="416"/>
            <ac:spMk id="3" creationId="{00000000-0000-0000-0000-000000000000}"/>
          </ac:spMkLst>
        </pc:spChg>
        <pc:spChg chg="mod">
          <ac:chgData name="ahmat elyar" userId="eb8cacdd24db801d" providerId="LiveId" clId="{B9C5C8B8-9FC4-46EC-9998-F87FF8499B2F}" dt="2024-04-22T06:38:09.546" v="1039" actId="947"/>
          <ac:spMkLst>
            <pc:docMk/>
            <pc:sldMk cId="3719432983" sldId="416"/>
            <ac:spMk id="5" creationId="{00000000-0000-0000-0000-000000000000}"/>
          </ac:spMkLst>
        </pc:spChg>
        <pc:spChg chg="mod">
          <ac:chgData name="ahmat elyar" userId="eb8cacdd24db801d" providerId="LiveId" clId="{B9C5C8B8-9FC4-46EC-9998-F87FF8499B2F}" dt="2024-04-22T06:38:09.547" v="1040" actId="947"/>
          <ac:spMkLst>
            <pc:docMk/>
            <pc:sldMk cId="3719432983" sldId="416"/>
            <ac:spMk id="7" creationId="{1B49D9A0-CBA1-F1E7-B6A2-FD7CACE455D6}"/>
          </ac:spMkLst>
        </pc:spChg>
      </pc:sldChg>
      <pc:sldChg chg="modSp add del mod">
        <pc:chgData name="ahmat elyar" userId="eb8cacdd24db801d" providerId="LiveId" clId="{B9C5C8B8-9FC4-46EC-9998-F87FF8499B2F}" dt="2024-04-22T10:37:32.900" v="2181" actId="47"/>
        <pc:sldMkLst>
          <pc:docMk/>
          <pc:sldMk cId="1553918933" sldId="417"/>
        </pc:sldMkLst>
        <pc:spChg chg="mod">
          <ac:chgData name="ahmat elyar" userId="eb8cacdd24db801d" providerId="LiveId" clId="{B9C5C8B8-9FC4-46EC-9998-F87FF8499B2F}" dt="2024-04-22T10:34:59.517" v="2180" actId="20577"/>
          <ac:spMkLst>
            <pc:docMk/>
            <pc:sldMk cId="1553918933" sldId="417"/>
            <ac:spMk id="3" creationId="{00000000-0000-0000-0000-000000000000}"/>
          </ac:spMkLst>
        </pc:spChg>
        <pc:spChg chg="mod">
          <ac:chgData name="ahmat elyar" userId="eb8cacdd24db801d" providerId="LiveId" clId="{B9C5C8B8-9FC4-46EC-9998-F87FF8499B2F}" dt="2024-04-22T06:38:09.666" v="1063" actId="947"/>
          <ac:spMkLst>
            <pc:docMk/>
            <pc:sldMk cId="1553918933" sldId="417"/>
            <ac:spMk id="5" creationId="{00000000-0000-0000-0000-000000000000}"/>
          </ac:spMkLst>
        </pc:spChg>
        <pc:spChg chg="mod">
          <ac:chgData name="ahmat elyar" userId="eb8cacdd24db801d" providerId="LiveId" clId="{B9C5C8B8-9FC4-46EC-9998-F87FF8499B2F}" dt="2024-04-22T10:34:54.336" v="2177" actId="20577"/>
          <ac:spMkLst>
            <pc:docMk/>
            <pc:sldMk cId="1553918933" sldId="417"/>
            <ac:spMk id="7" creationId="{1B49D9A0-CBA1-F1E7-B6A2-FD7CACE455D6}"/>
          </ac:spMkLst>
        </pc:spChg>
      </pc:sldChg>
      <pc:sldChg chg="addSp modSp add mod">
        <pc:chgData name="ahmat elyar" userId="eb8cacdd24db801d" providerId="LiveId" clId="{B9C5C8B8-9FC4-46EC-9998-F87FF8499B2F}" dt="2024-04-22T11:03:17.941" v="2910" actId="947"/>
        <pc:sldMkLst>
          <pc:docMk/>
          <pc:sldMk cId="1467847525" sldId="418"/>
        </pc:sldMkLst>
        <pc:spChg chg="mod">
          <ac:chgData name="ahmat elyar" userId="eb8cacdd24db801d" providerId="LiveId" clId="{B9C5C8B8-9FC4-46EC-9998-F87FF8499B2F}" dt="2024-04-22T11:03:17.911" v="2902" actId="947"/>
          <ac:spMkLst>
            <pc:docMk/>
            <pc:sldMk cId="1467847525" sldId="418"/>
            <ac:spMk id="3" creationId="{00000000-0000-0000-0000-000000000000}"/>
          </ac:spMkLst>
        </pc:spChg>
        <pc:spChg chg="mod">
          <ac:chgData name="ahmat elyar" userId="eb8cacdd24db801d" providerId="LiveId" clId="{B9C5C8B8-9FC4-46EC-9998-F87FF8499B2F}" dt="2024-04-22T11:03:17.940" v="2909" actId="947"/>
          <ac:spMkLst>
            <pc:docMk/>
            <pc:sldMk cId="1467847525" sldId="418"/>
            <ac:spMk id="5" creationId="{00000000-0000-0000-0000-000000000000}"/>
          </ac:spMkLst>
        </pc:spChg>
        <pc:spChg chg="mod">
          <ac:chgData name="ahmat elyar" userId="eb8cacdd24db801d" providerId="LiveId" clId="{B9C5C8B8-9FC4-46EC-9998-F87FF8499B2F}" dt="2024-04-22T11:03:17.941" v="2910" actId="947"/>
          <ac:spMkLst>
            <pc:docMk/>
            <pc:sldMk cId="1467847525" sldId="418"/>
            <ac:spMk id="7" creationId="{1B49D9A0-CBA1-F1E7-B6A2-FD7CACE455D6}"/>
          </ac:spMkLst>
        </pc:spChg>
        <pc:picChg chg="add mod">
          <ac:chgData name="ahmat elyar" userId="eb8cacdd24db801d" providerId="LiveId" clId="{B9C5C8B8-9FC4-46EC-9998-F87FF8499B2F}" dt="2024-04-22T08:45:37.478" v="1541" actId="1076"/>
          <ac:picMkLst>
            <pc:docMk/>
            <pc:sldMk cId="1467847525" sldId="418"/>
            <ac:picMk id="4" creationId="{F63CAAFE-FD43-4EB7-6129-9ACB414CB509}"/>
          </ac:picMkLst>
        </pc:picChg>
      </pc:sldChg>
      <pc:sldChg chg="modSp add del mod">
        <pc:chgData name="ahmat elyar" userId="eb8cacdd24db801d" providerId="LiveId" clId="{B9C5C8B8-9FC4-46EC-9998-F87FF8499B2F}" dt="2024-04-22T10:54:06.224" v="2567" actId="47"/>
        <pc:sldMkLst>
          <pc:docMk/>
          <pc:sldMk cId="64422301" sldId="419"/>
        </pc:sldMkLst>
        <pc:spChg chg="mod">
          <ac:chgData name="ahmat elyar" userId="eb8cacdd24db801d" providerId="LiveId" clId="{B9C5C8B8-9FC4-46EC-9998-F87FF8499B2F}" dt="2024-04-22T10:39:03.406" v="2205" actId="13926"/>
          <ac:spMkLst>
            <pc:docMk/>
            <pc:sldMk cId="64422301" sldId="419"/>
            <ac:spMk id="3" creationId="{00000000-0000-0000-0000-000000000000}"/>
          </ac:spMkLst>
        </pc:spChg>
        <pc:spChg chg="mod">
          <ac:chgData name="ahmat elyar" userId="eb8cacdd24db801d" providerId="LiveId" clId="{B9C5C8B8-9FC4-46EC-9998-F87FF8499B2F}" dt="2024-04-22T06:38:09.778" v="1088" actId="947"/>
          <ac:spMkLst>
            <pc:docMk/>
            <pc:sldMk cId="64422301" sldId="419"/>
            <ac:spMk id="5" creationId="{00000000-0000-0000-0000-000000000000}"/>
          </ac:spMkLst>
        </pc:spChg>
        <pc:spChg chg="mod">
          <ac:chgData name="ahmat elyar" userId="eb8cacdd24db801d" providerId="LiveId" clId="{B9C5C8B8-9FC4-46EC-9998-F87FF8499B2F}" dt="2024-04-22T06:38:09.776" v="1087" actId="947"/>
          <ac:spMkLst>
            <pc:docMk/>
            <pc:sldMk cId="64422301" sldId="419"/>
            <ac:spMk id="7" creationId="{1B49D9A0-CBA1-F1E7-B6A2-FD7CACE455D6}"/>
          </ac:spMkLst>
        </pc:spChg>
      </pc:sldChg>
      <pc:sldChg chg="modSp add del mod">
        <pc:chgData name="ahmat elyar" userId="eb8cacdd24db801d" providerId="LiveId" clId="{B9C5C8B8-9FC4-46EC-9998-F87FF8499B2F}" dt="2024-04-22T09:02:36.604" v="1550" actId="47"/>
        <pc:sldMkLst>
          <pc:docMk/>
          <pc:sldMk cId="2644842950" sldId="420"/>
        </pc:sldMkLst>
        <pc:spChg chg="mod">
          <ac:chgData name="ahmat elyar" userId="eb8cacdd24db801d" providerId="LiveId" clId="{B9C5C8B8-9FC4-46EC-9998-F87FF8499B2F}" dt="2024-04-22T08:57:41.837" v="1549" actId="20577"/>
          <ac:spMkLst>
            <pc:docMk/>
            <pc:sldMk cId="2644842950" sldId="420"/>
            <ac:spMk id="3" creationId="{00000000-0000-0000-0000-000000000000}"/>
          </ac:spMkLst>
        </pc:spChg>
        <pc:spChg chg="mod">
          <ac:chgData name="ahmat elyar" userId="eb8cacdd24db801d" providerId="LiveId" clId="{B9C5C8B8-9FC4-46EC-9998-F87FF8499B2F}" dt="2024-04-22T06:38:09.830" v="1099" actId="947"/>
          <ac:spMkLst>
            <pc:docMk/>
            <pc:sldMk cId="2644842950" sldId="420"/>
            <ac:spMk id="5" creationId="{00000000-0000-0000-0000-000000000000}"/>
          </ac:spMkLst>
        </pc:spChg>
        <pc:spChg chg="mod">
          <ac:chgData name="ahmat elyar" userId="eb8cacdd24db801d" providerId="LiveId" clId="{B9C5C8B8-9FC4-46EC-9998-F87FF8499B2F}" dt="2024-04-22T06:38:09.831" v="1100" actId="947"/>
          <ac:spMkLst>
            <pc:docMk/>
            <pc:sldMk cId="2644842950" sldId="420"/>
            <ac:spMk id="7" creationId="{1B49D9A0-CBA1-F1E7-B6A2-FD7CACE455D6}"/>
          </ac:spMkLst>
        </pc:spChg>
      </pc:sldChg>
      <pc:sldChg chg="modSp add del mod">
        <pc:chgData name="ahmat elyar" userId="eb8cacdd24db801d" providerId="LiveId" clId="{B9C5C8B8-9FC4-46EC-9998-F87FF8499B2F}" dt="2024-04-22T10:54:08.044" v="2568" actId="47"/>
        <pc:sldMkLst>
          <pc:docMk/>
          <pc:sldMk cId="2834646690" sldId="421"/>
        </pc:sldMkLst>
        <pc:spChg chg="mod">
          <ac:chgData name="ahmat elyar" userId="eb8cacdd24db801d" providerId="LiveId" clId="{B9C5C8B8-9FC4-46EC-9998-F87FF8499B2F}" dt="2024-04-22T10:39:32.290" v="2206" actId="20577"/>
          <ac:spMkLst>
            <pc:docMk/>
            <pc:sldMk cId="2834646690" sldId="421"/>
            <ac:spMk id="3" creationId="{00000000-0000-0000-0000-000000000000}"/>
          </ac:spMkLst>
        </pc:spChg>
        <pc:spChg chg="mod">
          <ac:chgData name="ahmat elyar" userId="eb8cacdd24db801d" providerId="LiveId" clId="{B9C5C8B8-9FC4-46EC-9998-F87FF8499B2F}" dt="2024-04-22T06:38:09.878" v="1112" actId="947"/>
          <ac:spMkLst>
            <pc:docMk/>
            <pc:sldMk cId="2834646690" sldId="421"/>
            <ac:spMk id="5" creationId="{00000000-0000-0000-0000-000000000000}"/>
          </ac:spMkLst>
        </pc:spChg>
        <pc:spChg chg="mod">
          <ac:chgData name="ahmat elyar" userId="eb8cacdd24db801d" providerId="LiveId" clId="{B9C5C8B8-9FC4-46EC-9998-F87FF8499B2F}" dt="2024-04-22T06:38:09.875" v="1110" actId="947"/>
          <ac:spMkLst>
            <pc:docMk/>
            <pc:sldMk cId="2834646690" sldId="421"/>
            <ac:spMk id="7" creationId="{1B49D9A0-CBA1-F1E7-B6A2-FD7CACE455D6}"/>
          </ac:spMkLst>
        </pc:spChg>
      </pc:sldChg>
      <pc:sldChg chg="modSp add del mod">
        <pc:chgData name="ahmat elyar" userId="eb8cacdd24db801d" providerId="LiveId" clId="{B9C5C8B8-9FC4-46EC-9998-F87FF8499B2F}" dt="2024-04-22T10:31:34.538" v="2160" actId="47"/>
        <pc:sldMkLst>
          <pc:docMk/>
          <pc:sldMk cId="2171492367" sldId="422"/>
        </pc:sldMkLst>
        <pc:spChg chg="mod">
          <ac:chgData name="ahmat elyar" userId="eb8cacdd24db801d" providerId="LiveId" clId="{B9C5C8B8-9FC4-46EC-9998-F87FF8499B2F}" dt="2024-04-22T06:38:09.893" v="1116" actId="947"/>
          <ac:spMkLst>
            <pc:docMk/>
            <pc:sldMk cId="2171492367" sldId="422"/>
            <ac:spMk id="3" creationId="{00000000-0000-0000-0000-000000000000}"/>
          </ac:spMkLst>
        </pc:spChg>
        <pc:spChg chg="mod">
          <ac:chgData name="ahmat elyar" userId="eb8cacdd24db801d" providerId="LiveId" clId="{B9C5C8B8-9FC4-46EC-9998-F87FF8499B2F}" dt="2024-04-22T06:38:09.923" v="1124" actId="947"/>
          <ac:spMkLst>
            <pc:docMk/>
            <pc:sldMk cId="2171492367" sldId="422"/>
            <ac:spMk id="5" creationId="{00000000-0000-0000-0000-000000000000}"/>
          </ac:spMkLst>
        </pc:spChg>
        <pc:spChg chg="mod">
          <ac:chgData name="ahmat elyar" userId="eb8cacdd24db801d" providerId="LiveId" clId="{B9C5C8B8-9FC4-46EC-9998-F87FF8499B2F}" dt="2024-04-22T06:38:09.920" v="1122" actId="947"/>
          <ac:spMkLst>
            <pc:docMk/>
            <pc:sldMk cId="2171492367" sldId="422"/>
            <ac:spMk id="7" creationId="{1B49D9A0-CBA1-F1E7-B6A2-FD7CACE455D6}"/>
          </ac:spMkLst>
        </pc:spChg>
      </pc:sldChg>
      <pc:sldChg chg="addSp modSp add del mod">
        <pc:chgData name="ahmat elyar" userId="eb8cacdd24db801d" providerId="LiveId" clId="{B9C5C8B8-9FC4-46EC-9998-F87FF8499B2F}" dt="2024-04-22T10:40:29.545" v="2207" actId="47"/>
        <pc:sldMkLst>
          <pc:docMk/>
          <pc:sldMk cId="1743748568" sldId="423"/>
        </pc:sldMkLst>
        <pc:spChg chg="mod">
          <ac:chgData name="ahmat elyar" userId="eb8cacdd24db801d" providerId="LiveId" clId="{B9C5C8B8-9FC4-46EC-9998-F87FF8499B2F}" dt="2024-04-22T09:32:14.936" v="1647" actId="20577"/>
          <ac:spMkLst>
            <pc:docMk/>
            <pc:sldMk cId="1743748568" sldId="423"/>
            <ac:spMk id="3" creationId="{00000000-0000-0000-0000-000000000000}"/>
          </ac:spMkLst>
        </pc:spChg>
        <pc:spChg chg="add mod">
          <ac:chgData name="ahmat elyar" userId="eb8cacdd24db801d" providerId="LiveId" clId="{B9C5C8B8-9FC4-46EC-9998-F87FF8499B2F}" dt="2024-04-22T09:18:57.433" v="1581" actId="1076"/>
          <ac:spMkLst>
            <pc:docMk/>
            <pc:sldMk cId="1743748568" sldId="423"/>
            <ac:spMk id="4" creationId="{6517C873-FB4E-DDBC-40CA-177C69FEF2AD}"/>
          </ac:spMkLst>
        </pc:spChg>
        <pc:spChg chg="mod">
          <ac:chgData name="ahmat elyar" userId="eb8cacdd24db801d" providerId="LiveId" clId="{B9C5C8B8-9FC4-46EC-9998-F87FF8499B2F}" dt="2024-04-22T06:38:09.972" v="1135" actId="947"/>
          <ac:spMkLst>
            <pc:docMk/>
            <pc:sldMk cId="1743748568" sldId="423"/>
            <ac:spMk id="5" creationId="{00000000-0000-0000-0000-000000000000}"/>
          </ac:spMkLst>
        </pc:spChg>
        <pc:spChg chg="mod">
          <ac:chgData name="ahmat elyar" userId="eb8cacdd24db801d" providerId="LiveId" clId="{B9C5C8B8-9FC4-46EC-9998-F87FF8499B2F}" dt="2024-04-22T06:38:09.974" v="1136" actId="947"/>
          <ac:spMkLst>
            <pc:docMk/>
            <pc:sldMk cId="1743748568" sldId="423"/>
            <ac:spMk id="7" creationId="{1B49D9A0-CBA1-F1E7-B6A2-FD7CACE455D6}"/>
          </ac:spMkLst>
        </pc:spChg>
      </pc:sldChg>
      <pc:sldChg chg="addSp modSp add mod">
        <pc:chgData name="ahmat elyar" userId="eb8cacdd24db801d" providerId="LiveId" clId="{B9C5C8B8-9FC4-46EC-9998-F87FF8499B2F}" dt="2024-04-22T11:03:17.989" v="2922" actId="947"/>
        <pc:sldMkLst>
          <pc:docMk/>
          <pc:sldMk cId="2489602843" sldId="424"/>
        </pc:sldMkLst>
        <pc:spChg chg="mod">
          <ac:chgData name="ahmat elyar" userId="eb8cacdd24db801d" providerId="LiveId" clId="{B9C5C8B8-9FC4-46EC-9998-F87FF8499B2F}" dt="2024-04-22T11:03:17.959" v="2914" actId="947"/>
          <ac:spMkLst>
            <pc:docMk/>
            <pc:sldMk cId="2489602843" sldId="424"/>
            <ac:spMk id="3" creationId="{00000000-0000-0000-0000-000000000000}"/>
          </ac:spMkLst>
        </pc:spChg>
        <pc:spChg chg="mod">
          <ac:chgData name="ahmat elyar" userId="eb8cacdd24db801d" providerId="LiveId" clId="{B9C5C8B8-9FC4-46EC-9998-F87FF8499B2F}" dt="2024-04-22T11:03:17.988" v="2921" actId="947"/>
          <ac:spMkLst>
            <pc:docMk/>
            <pc:sldMk cId="2489602843" sldId="424"/>
            <ac:spMk id="5" creationId="{00000000-0000-0000-0000-000000000000}"/>
          </ac:spMkLst>
        </pc:spChg>
        <pc:spChg chg="mod">
          <ac:chgData name="ahmat elyar" userId="eb8cacdd24db801d" providerId="LiveId" clId="{B9C5C8B8-9FC4-46EC-9998-F87FF8499B2F}" dt="2024-04-22T11:03:17.989" v="2922" actId="947"/>
          <ac:spMkLst>
            <pc:docMk/>
            <pc:sldMk cId="2489602843" sldId="424"/>
            <ac:spMk id="7" creationId="{1B49D9A0-CBA1-F1E7-B6A2-FD7CACE455D6}"/>
          </ac:spMkLst>
        </pc:spChg>
        <pc:picChg chg="add mod">
          <ac:chgData name="ahmat elyar" userId="eb8cacdd24db801d" providerId="LiveId" clId="{B9C5C8B8-9FC4-46EC-9998-F87FF8499B2F}" dt="2024-04-22T11:01:44.795" v="2632" actId="1076"/>
          <ac:picMkLst>
            <pc:docMk/>
            <pc:sldMk cId="2489602843" sldId="424"/>
            <ac:picMk id="5122" creationId="{E1C6ECE2-6CB7-DB1F-C7BA-8C1091E549CC}"/>
          </ac:picMkLst>
        </pc:picChg>
      </pc:sldChg>
      <pc:sldChg chg="modSp add del mod">
        <pc:chgData name="ahmat elyar" userId="eb8cacdd24db801d" providerId="LiveId" clId="{B9C5C8B8-9FC4-46EC-9998-F87FF8499B2F}" dt="2024-04-22T10:57:36.068" v="2625" actId="47"/>
        <pc:sldMkLst>
          <pc:docMk/>
          <pc:sldMk cId="1120213758" sldId="425"/>
        </pc:sldMkLst>
        <pc:spChg chg="mod">
          <ac:chgData name="ahmat elyar" userId="eb8cacdd24db801d" providerId="LiveId" clId="{B9C5C8B8-9FC4-46EC-9998-F87FF8499B2F}" dt="2024-04-22T10:57:17.204" v="2624" actId="20577"/>
          <ac:spMkLst>
            <pc:docMk/>
            <pc:sldMk cId="1120213758" sldId="425"/>
            <ac:spMk id="3" creationId="{00000000-0000-0000-0000-000000000000}"/>
          </ac:spMkLst>
        </pc:spChg>
        <pc:spChg chg="mod">
          <ac:chgData name="ahmat elyar" userId="eb8cacdd24db801d" providerId="LiveId" clId="{B9C5C8B8-9FC4-46EC-9998-F87FF8499B2F}" dt="2024-04-22T06:38:10.067" v="1160" actId="947"/>
          <ac:spMkLst>
            <pc:docMk/>
            <pc:sldMk cId="1120213758" sldId="425"/>
            <ac:spMk id="5" creationId="{00000000-0000-0000-0000-000000000000}"/>
          </ac:spMkLst>
        </pc:spChg>
        <pc:spChg chg="mod">
          <ac:chgData name="ahmat elyar" userId="eb8cacdd24db801d" providerId="LiveId" clId="{B9C5C8B8-9FC4-46EC-9998-F87FF8499B2F}" dt="2024-04-22T06:38:10.066" v="1159" actId="947"/>
          <ac:spMkLst>
            <pc:docMk/>
            <pc:sldMk cId="1120213758" sldId="425"/>
            <ac:spMk id="7" creationId="{1B49D9A0-CBA1-F1E7-B6A2-FD7CACE455D6}"/>
          </ac:spMkLst>
        </pc:spChg>
      </pc:sldChg>
      <pc:sldChg chg="addSp delSp modSp add mod ord">
        <pc:chgData name="ahmat elyar" userId="eb8cacdd24db801d" providerId="LiveId" clId="{B9C5C8B8-9FC4-46EC-9998-F87FF8499B2F}" dt="2024-04-22T11:03:17.671" v="2854" actId="947"/>
        <pc:sldMkLst>
          <pc:docMk/>
          <pc:sldMk cId="3577687477" sldId="426"/>
        </pc:sldMkLst>
        <pc:spChg chg="mod">
          <ac:chgData name="ahmat elyar" userId="eb8cacdd24db801d" providerId="LiveId" clId="{B9C5C8B8-9FC4-46EC-9998-F87FF8499B2F}" dt="2024-04-22T11:03:17.622" v="2846" actId="947"/>
          <ac:spMkLst>
            <pc:docMk/>
            <pc:sldMk cId="3577687477" sldId="426"/>
            <ac:spMk id="3" creationId="{00000000-0000-0000-0000-000000000000}"/>
          </ac:spMkLst>
        </pc:spChg>
        <pc:spChg chg="mod">
          <ac:chgData name="ahmat elyar" userId="eb8cacdd24db801d" providerId="LiveId" clId="{B9C5C8B8-9FC4-46EC-9998-F87FF8499B2F}" dt="2024-04-22T11:03:17.670" v="2853" actId="947"/>
          <ac:spMkLst>
            <pc:docMk/>
            <pc:sldMk cId="3577687477" sldId="426"/>
            <ac:spMk id="5" creationId="{00000000-0000-0000-0000-000000000000}"/>
          </ac:spMkLst>
        </pc:spChg>
        <pc:spChg chg="mod">
          <ac:chgData name="ahmat elyar" userId="eb8cacdd24db801d" providerId="LiveId" clId="{B9C5C8B8-9FC4-46EC-9998-F87FF8499B2F}" dt="2024-04-22T11:03:17.671" v="2854" actId="947"/>
          <ac:spMkLst>
            <pc:docMk/>
            <pc:sldMk cId="3577687477" sldId="426"/>
            <ac:spMk id="7" creationId="{1B49D9A0-CBA1-F1E7-B6A2-FD7CACE455D6}"/>
          </ac:spMkLst>
        </pc:spChg>
        <pc:spChg chg="add del mod">
          <ac:chgData name="ahmat elyar" userId="eb8cacdd24db801d" providerId="LiveId" clId="{B9C5C8B8-9FC4-46EC-9998-F87FF8499B2F}" dt="2024-04-22T09:43:18.099" v="1863" actId="478"/>
          <ac:spMkLst>
            <pc:docMk/>
            <pc:sldMk cId="3577687477" sldId="426"/>
            <ac:spMk id="8" creationId="{CBF19A02-67E9-B4BA-BEBA-F6BC8AE586FA}"/>
          </ac:spMkLst>
        </pc:spChg>
        <pc:picChg chg="add mod modCrop">
          <ac:chgData name="ahmat elyar" userId="eb8cacdd24db801d" providerId="LiveId" clId="{B9C5C8B8-9FC4-46EC-9998-F87FF8499B2F}" dt="2024-04-22T10:24:43.532" v="2088" actId="1076"/>
          <ac:picMkLst>
            <pc:docMk/>
            <pc:sldMk cId="3577687477" sldId="426"/>
            <ac:picMk id="4" creationId="{ED84AF9E-DF93-9A69-5C5F-F2D1BA017BB6}"/>
          </ac:picMkLst>
        </pc:picChg>
        <pc:picChg chg="add mod">
          <ac:chgData name="ahmat elyar" userId="eb8cacdd24db801d" providerId="LiveId" clId="{B9C5C8B8-9FC4-46EC-9998-F87FF8499B2F}" dt="2024-04-22T10:25:15.315" v="2094" actId="1076"/>
          <ac:picMkLst>
            <pc:docMk/>
            <pc:sldMk cId="3577687477" sldId="426"/>
            <ac:picMk id="2050" creationId="{889D73EA-FEB4-A389-29A1-22CBB2067A93}"/>
          </ac:picMkLst>
        </pc:picChg>
      </pc:sldChg>
      <pc:sldChg chg="addSp delSp modSp add mod ord">
        <pc:chgData name="ahmat elyar" userId="eb8cacdd24db801d" providerId="LiveId" clId="{B9C5C8B8-9FC4-46EC-9998-F87FF8499B2F}" dt="2024-04-22T11:03:18.032" v="2934" actId="947"/>
        <pc:sldMkLst>
          <pc:docMk/>
          <pc:sldMk cId="1516572932" sldId="427"/>
        </pc:sldMkLst>
        <pc:spChg chg="del">
          <ac:chgData name="ahmat elyar" userId="eb8cacdd24db801d" providerId="LiveId" clId="{B9C5C8B8-9FC4-46EC-9998-F87FF8499B2F}" dt="2024-04-22T07:47:47.092" v="1352" actId="478"/>
          <ac:spMkLst>
            <pc:docMk/>
            <pc:sldMk cId="1516572932" sldId="427"/>
            <ac:spMk id="3" creationId="{00000000-0000-0000-0000-000000000000}"/>
          </ac:spMkLst>
        </pc:spChg>
        <pc:spChg chg="mod">
          <ac:chgData name="ahmat elyar" userId="eb8cacdd24db801d" providerId="LiveId" clId="{B9C5C8B8-9FC4-46EC-9998-F87FF8499B2F}" dt="2024-04-22T11:03:17.999" v="2926" actId="947"/>
          <ac:spMkLst>
            <pc:docMk/>
            <pc:sldMk cId="1516572932" sldId="427"/>
            <ac:spMk id="5" creationId="{00000000-0000-0000-0000-000000000000}"/>
          </ac:spMkLst>
        </pc:spChg>
        <pc:spChg chg="add del mod">
          <ac:chgData name="ahmat elyar" userId="eb8cacdd24db801d" providerId="LiveId" clId="{B9C5C8B8-9FC4-46EC-9998-F87FF8499B2F}" dt="2024-04-22T07:47:54.646" v="1354" actId="478"/>
          <ac:spMkLst>
            <pc:docMk/>
            <pc:sldMk cId="1516572932" sldId="427"/>
            <ac:spMk id="6" creationId="{991103E6-D662-FD5D-0DFA-0679F228D5D3}"/>
          </ac:spMkLst>
        </pc:spChg>
        <pc:spChg chg="mod">
          <ac:chgData name="ahmat elyar" userId="eb8cacdd24db801d" providerId="LiveId" clId="{B9C5C8B8-9FC4-46EC-9998-F87FF8499B2F}" dt="2024-04-22T11:03:18.032" v="2934" actId="947"/>
          <ac:spMkLst>
            <pc:docMk/>
            <pc:sldMk cId="1516572932" sldId="427"/>
            <ac:spMk id="7" creationId="{1B49D9A0-CBA1-F1E7-B6A2-FD7CACE455D6}"/>
          </ac:spMkLst>
        </pc:spChg>
        <pc:spChg chg="add mod">
          <ac:chgData name="ahmat elyar" userId="eb8cacdd24db801d" providerId="LiveId" clId="{B9C5C8B8-9FC4-46EC-9998-F87FF8499B2F}" dt="2024-04-22T11:03:18.031" v="2933" actId="947"/>
          <ac:spMkLst>
            <pc:docMk/>
            <pc:sldMk cId="1516572932" sldId="427"/>
            <ac:spMk id="15" creationId="{2448DE01-FFF5-3014-830E-26D7DE04AB59}"/>
          </ac:spMkLst>
        </pc:spChg>
        <pc:picChg chg="del mod">
          <ac:chgData name="ahmat elyar" userId="eb8cacdd24db801d" providerId="LiveId" clId="{B9C5C8B8-9FC4-46EC-9998-F87FF8499B2F}" dt="2024-04-22T07:47:55.989" v="1356" actId="478"/>
          <ac:picMkLst>
            <pc:docMk/>
            <pc:sldMk cId="1516572932" sldId="427"/>
            <ac:picMk id="4" creationId="{ED84AF9E-DF93-9A69-5C5F-F2D1BA017BB6}"/>
          </ac:picMkLst>
        </pc:picChg>
        <pc:picChg chg="add mod modCrop">
          <ac:chgData name="ahmat elyar" userId="eb8cacdd24db801d" providerId="LiveId" clId="{B9C5C8B8-9FC4-46EC-9998-F87FF8499B2F}" dt="2024-04-22T08:02:21.361" v="1396" actId="1076"/>
          <ac:picMkLst>
            <pc:docMk/>
            <pc:sldMk cId="1516572932" sldId="427"/>
            <ac:picMk id="9" creationId="{C60B763B-3857-1C38-1D52-A67F106E8B27}"/>
          </ac:picMkLst>
        </pc:picChg>
        <pc:picChg chg="add del mod modCrop">
          <ac:chgData name="ahmat elyar" userId="eb8cacdd24db801d" providerId="LiveId" clId="{B9C5C8B8-9FC4-46EC-9998-F87FF8499B2F}" dt="2024-04-22T08:00:51.968" v="1384" actId="478"/>
          <ac:picMkLst>
            <pc:docMk/>
            <pc:sldMk cId="1516572932" sldId="427"/>
            <ac:picMk id="11" creationId="{AA13E581-D4A3-0E1E-DD3E-640971DF501B}"/>
          </ac:picMkLst>
        </pc:picChg>
        <pc:picChg chg="add del mod">
          <ac:chgData name="ahmat elyar" userId="eb8cacdd24db801d" providerId="LiveId" clId="{B9C5C8B8-9FC4-46EC-9998-F87FF8499B2F}" dt="2024-04-22T07:53:50.800" v="1379" actId="478"/>
          <ac:picMkLst>
            <pc:docMk/>
            <pc:sldMk cId="1516572932" sldId="427"/>
            <ac:picMk id="13" creationId="{DAFCB3AB-80AA-3C89-F8F4-9140EAFEF236}"/>
          </ac:picMkLst>
        </pc:picChg>
        <pc:picChg chg="del">
          <ac:chgData name="ahmat elyar" userId="eb8cacdd24db801d" providerId="LiveId" clId="{B9C5C8B8-9FC4-46EC-9998-F87FF8499B2F}" dt="2024-04-22T07:47:56.439" v="1357" actId="478"/>
          <ac:picMkLst>
            <pc:docMk/>
            <pc:sldMk cId="1516572932" sldId="427"/>
            <ac:picMk id="2050" creationId="{889D73EA-FEB4-A389-29A1-22CBB2067A93}"/>
          </ac:picMkLst>
        </pc:picChg>
        <pc:picChg chg="add mod">
          <ac:chgData name="ahmat elyar" userId="eb8cacdd24db801d" providerId="LiveId" clId="{B9C5C8B8-9FC4-46EC-9998-F87FF8499B2F}" dt="2024-04-22T09:47:17.798" v="1914" actId="14100"/>
          <ac:picMkLst>
            <pc:docMk/>
            <pc:sldMk cId="1516572932" sldId="427"/>
            <ac:picMk id="3074" creationId="{C5FE4DCD-15DA-4BD4-5544-9C19CEDA8DAA}"/>
          </ac:picMkLst>
        </pc:picChg>
      </pc:sldChg>
      <pc:sldChg chg="addSp delSp modSp add mod ord">
        <pc:chgData name="ahmat elyar" userId="eb8cacdd24db801d" providerId="LiveId" clId="{B9C5C8B8-9FC4-46EC-9998-F87FF8499B2F}" dt="2024-04-22T11:03:17.845" v="2882" actId="947"/>
        <pc:sldMkLst>
          <pc:docMk/>
          <pc:sldMk cId="1349646763" sldId="428"/>
        </pc:sldMkLst>
        <pc:spChg chg="del">
          <ac:chgData name="ahmat elyar" userId="eb8cacdd24db801d" providerId="LiveId" clId="{B9C5C8B8-9FC4-46EC-9998-F87FF8499B2F}" dt="2024-04-22T10:13:20.119" v="2023" actId="478"/>
          <ac:spMkLst>
            <pc:docMk/>
            <pc:sldMk cId="1349646763" sldId="428"/>
            <ac:spMk id="3" creationId="{00000000-0000-0000-0000-000000000000}"/>
          </ac:spMkLst>
        </pc:spChg>
        <pc:spChg chg="del">
          <ac:chgData name="ahmat elyar" userId="eb8cacdd24db801d" providerId="LiveId" clId="{B9C5C8B8-9FC4-46EC-9998-F87FF8499B2F}" dt="2024-04-22T10:13:32.297" v="2029" actId="478"/>
          <ac:spMkLst>
            <pc:docMk/>
            <pc:sldMk cId="1349646763" sldId="428"/>
            <ac:spMk id="4" creationId="{C95359FF-69B9-CFBB-4D40-3C0B1A6F47D2}"/>
          </ac:spMkLst>
        </pc:spChg>
        <pc:spChg chg="mod">
          <ac:chgData name="ahmat elyar" userId="eb8cacdd24db801d" providerId="LiveId" clId="{B9C5C8B8-9FC4-46EC-9998-F87FF8499B2F}" dt="2024-04-22T11:03:17.789" v="2874" actId="947"/>
          <ac:spMkLst>
            <pc:docMk/>
            <pc:sldMk cId="1349646763" sldId="428"/>
            <ac:spMk id="5" creationId="{00000000-0000-0000-0000-000000000000}"/>
          </ac:spMkLst>
        </pc:spChg>
        <pc:spChg chg="add del mod">
          <ac:chgData name="ahmat elyar" userId="eb8cacdd24db801d" providerId="LiveId" clId="{B9C5C8B8-9FC4-46EC-9998-F87FF8499B2F}" dt="2024-04-22T10:13:22.652" v="2024" actId="478"/>
          <ac:spMkLst>
            <pc:docMk/>
            <pc:sldMk cId="1349646763" sldId="428"/>
            <ac:spMk id="6" creationId="{4FB9BBCE-F772-642A-F60C-B4592742175B}"/>
          </ac:spMkLst>
        </pc:spChg>
        <pc:spChg chg="mod">
          <ac:chgData name="ahmat elyar" userId="eb8cacdd24db801d" providerId="LiveId" clId="{B9C5C8B8-9FC4-46EC-9998-F87FF8499B2F}" dt="2024-04-22T11:03:17.845" v="2882" actId="947"/>
          <ac:spMkLst>
            <pc:docMk/>
            <pc:sldMk cId="1349646763" sldId="428"/>
            <ac:spMk id="7" creationId="{1B49D9A0-CBA1-F1E7-B6A2-FD7CACE455D6}"/>
          </ac:spMkLst>
        </pc:spChg>
        <pc:spChg chg="add mod">
          <ac:chgData name="ahmat elyar" userId="eb8cacdd24db801d" providerId="LiveId" clId="{B9C5C8B8-9FC4-46EC-9998-F87FF8499B2F}" dt="2024-04-22T11:03:17.844" v="2881" actId="947"/>
          <ac:spMkLst>
            <pc:docMk/>
            <pc:sldMk cId="1349646763" sldId="428"/>
            <ac:spMk id="12" creationId="{2015B61F-AC09-86D1-FC86-DD871605EADE}"/>
          </ac:spMkLst>
        </pc:spChg>
        <pc:picChg chg="del">
          <ac:chgData name="ahmat elyar" userId="eb8cacdd24db801d" providerId="LiveId" clId="{B9C5C8B8-9FC4-46EC-9998-F87FF8499B2F}" dt="2024-04-22T10:13:18.494" v="2022" actId="478"/>
          <ac:picMkLst>
            <pc:docMk/>
            <pc:sldMk cId="1349646763" sldId="428"/>
            <ac:picMk id="8" creationId="{7617C340-17E9-BBA2-92C0-1961E8638C8D}"/>
          </ac:picMkLst>
        </pc:picChg>
        <pc:picChg chg="add mod">
          <ac:chgData name="ahmat elyar" userId="eb8cacdd24db801d" providerId="LiveId" clId="{B9C5C8B8-9FC4-46EC-9998-F87FF8499B2F}" dt="2024-04-22T10:13:36.822" v="2031" actId="1076"/>
          <ac:picMkLst>
            <pc:docMk/>
            <pc:sldMk cId="1349646763" sldId="428"/>
            <ac:picMk id="10" creationId="{8BD0C5DD-8D82-B306-2FA0-D42ADD172482}"/>
          </ac:picMkLst>
        </pc:picChg>
      </pc:sldChg>
      <pc:sldChg chg="addSp delSp modSp add mod">
        <pc:chgData name="ahmat elyar" userId="eb8cacdd24db801d" providerId="LiveId" clId="{B9C5C8B8-9FC4-46EC-9998-F87FF8499B2F}" dt="2024-04-22T11:03:18.125" v="2966" actId="947"/>
        <pc:sldMkLst>
          <pc:docMk/>
          <pc:sldMk cId="64616183" sldId="429"/>
        </pc:sldMkLst>
        <pc:spChg chg="del">
          <ac:chgData name="ahmat elyar" userId="eb8cacdd24db801d" providerId="LiveId" clId="{B9C5C8B8-9FC4-46EC-9998-F87FF8499B2F}" dt="2024-04-22T10:26:05.716" v="2101" actId="478"/>
          <ac:spMkLst>
            <pc:docMk/>
            <pc:sldMk cId="64616183" sldId="429"/>
            <ac:spMk id="3" creationId="{00000000-0000-0000-0000-000000000000}"/>
          </ac:spMkLst>
        </pc:spChg>
        <pc:spChg chg="del">
          <ac:chgData name="ahmat elyar" userId="eb8cacdd24db801d" providerId="LiveId" clId="{B9C5C8B8-9FC4-46EC-9998-F87FF8499B2F}" dt="2024-04-22T10:43:23.967" v="2257" actId="478"/>
          <ac:spMkLst>
            <pc:docMk/>
            <pc:sldMk cId="64616183" sldId="429"/>
            <ac:spMk id="4" creationId="{C95359FF-69B9-CFBB-4D40-3C0B1A6F47D2}"/>
          </ac:spMkLst>
        </pc:spChg>
        <pc:spChg chg="mod">
          <ac:chgData name="ahmat elyar" userId="eb8cacdd24db801d" providerId="LiveId" clId="{B9C5C8B8-9FC4-46EC-9998-F87FF8499B2F}" dt="2024-04-22T11:03:18.046" v="2938" actId="947"/>
          <ac:spMkLst>
            <pc:docMk/>
            <pc:sldMk cId="64616183" sldId="429"/>
            <ac:spMk id="5" creationId="{00000000-0000-0000-0000-000000000000}"/>
          </ac:spMkLst>
        </pc:spChg>
        <pc:spChg chg="add del mod">
          <ac:chgData name="ahmat elyar" userId="eb8cacdd24db801d" providerId="LiveId" clId="{B9C5C8B8-9FC4-46EC-9998-F87FF8499B2F}" dt="2024-04-22T10:26:12.218" v="2106" actId="478"/>
          <ac:spMkLst>
            <pc:docMk/>
            <pc:sldMk cId="64616183" sldId="429"/>
            <ac:spMk id="6" creationId="{9C56A463-2ECD-1A58-9E2A-2392B0DF0CEE}"/>
          </ac:spMkLst>
        </pc:spChg>
        <pc:spChg chg="mod">
          <ac:chgData name="ahmat elyar" userId="eb8cacdd24db801d" providerId="LiveId" clId="{B9C5C8B8-9FC4-46EC-9998-F87FF8499B2F}" dt="2024-04-22T11:03:18.120" v="2964" actId="947"/>
          <ac:spMkLst>
            <pc:docMk/>
            <pc:sldMk cId="64616183" sldId="429"/>
            <ac:spMk id="7" creationId="{1B49D9A0-CBA1-F1E7-B6A2-FD7CACE455D6}"/>
          </ac:spMkLst>
        </pc:spChg>
        <pc:spChg chg="add del mod">
          <ac:chgData name="ahmat elyar" userId="eb8cacdd24db801d" providerId="LiveId" clId="{B9C5C8B8-9FC4-46EC-9998-F87FF8499B2F}" dt="2024-04-22T10:52:54.126" v="2544" actId="478"/>
          <ac:spMkLst>
            <pc:docMk/>
            <pc:sldMk cId="64616183" sldId="429"/>
            <ac:spMk id="10" creationId="{E09071BB-B6AC-279D-9F96-B47D3E5CD558}"/>
          </ac:spMkLst>
        </pc:spChg>
        <pc:spChg chg="add del mod">
          <ac:chgData name="ahmat elyar" userId="eb8cacdd24db801d" providerId="LiveId" clId="{B9C5C8B8-9FC4-46EC-9998-F87FF8499B2F}" dt="2024-04-22T10:52:52.305" v="2543" actId="478"/>
          <ac:spMkLst>
            <pc:docMk/>
            <pc:sldMk cId="64616183" sldId="429"/>
            <ac:spMk id="12" creationId="{4CD49CF8-3B5E-4450-FA60-C96AF1EABC62}"/>
          </ac:spMkLst>
        </pc:spChg>
        <pc:spChg chg="add del mod">
          <ac:chgData name="ahmat elyar" userId="eb8cacdd24db801d" providerId="LiveId" clId="{B9C5C8B8-9FC4-46EC-9998-F87FF8499B2F}" dt="2024-04-22T10:44:28.428" v="2266" actId="22"/>
          <ac:spMkLst>
            <pc:docMk/>
            <pc:sldMk cId="64616183" sldId="429"/>
            <ac:spMk id="14" creationId="{400F6B95-27FA-8925-4CF2-9AAD24F8C910}"/>
          </ac:spMkLst>
        </pc:spChg>
        <pc:spChg chg="add del">
          <ac:chgData name="ahmat elyar" userId="eb8cacdd24db801d" providerId="LiveId" clId="{B9C5C8B8-9FC4-46EC-9998-F87FF8499B2F}" dt="2024-04-22T10:44:30.754" v="2270" actId="22"/>
          <ac:spMkLst>
            <pc:docMk/>
            <pc:sldMk cId="64616183" sldId="429"/>
            <ac:spMk id="16" creationId="{EA0BEF76-9C12-BA45-077C-DC818008AA45}"/>
          </ac:spMkLst>
        </pc:spChg>
        <pc:spChg chg="add mod">
          <ac:chgData name="ahmat elyar" userId="eb8cacdd24db801d" providerId="LiveId" clId="{B9C5C8B8-9FC4-46EC-9998-F87FF8499B2F}" dt="2024-04-22T11:03:18.115" v="2959" actId="947"/>
          <ac:spMkLst>
            <pc:docMk/>
            <pc:sldMk cId="64616183" sldId="429"/>
            <ac:spMk id="18" creationId="{E3279CEA-BDAA-4D8C-B419-D9444FCEFF45}"/>
          </ac:spMkLst>
        </pc:spChg>
        <pc:spChg chg="add mod">
          <ac:chgData name="ahmat elyar" userId="eb8cacdd24db801d" providerId="LiveId" clId="{B9C5C8B8-9FC4-46EC-9998-F87FF8499B2F}" dt="2024-04-22T11:03:18.117" v="2961" actId="947"/>
          <ac:spMkLst>
            <pc:docMk/>
            <pc:sldMk cId="64616183" sldId="429"/>
            <ac:spMk id="20" creationId="{CDE59D1A-DC07-7E51-E74D-49357E832DB1}"/>
          </ac:spMkLst>
        </pc:spChg>
        <pc:spChg chg="add mod">
          <ac:chgData name="ahmat elyar" userId="eb8cacdd24db801d" providerId="LiveId" clId="{B9C5C8B8-9FC4-46EC-9998-F87FF8499B2F}" dt="2024-04-22T11:03:18.117" v="2962" actId="947"/>
          <ac:spMkLst>
            <pc:docMk/>
            <pc:sldMk cId="64616183" sldId="429"/>
            <ac:spMk id="21" creationId="{83CFF7AE-2467-A6B9-7E63-046B4DC45108}"/>
          </ac:spMkLst>
        </pc:spChg>
        <pc:spChg chg="add mod">
          <ac:chgData name="ahmat elyar" userId="eb8cacdd24db801d" providerId="LiveId" clId="{B9C5C8B8-9FC4-46EC-9998-F87FF8499B2F}" dt="2024-04-22T11:03:18.110" v="2956" actId="947"/>
          <ac:spMkLst>
            <pc:docMk/>
            <pc:sldMk cId="64616183" sldId="429"/>
            <ac:spMk id="22" creationId="{159FF1A4-CAB7-80F3-066D-F7BF6807A810}"/>
          </ac:spMkLst>
        </pc:spChg>
        <pc:spChg chg="add mod">
          <ac:chgData name="ahmat elyar" userId="eb8cacdd24db801d" providerId="LiveId" clId="{B9C5C8B8-9FC4-46EC-9998-F87FF8499B2F}" dt="2024-04-22T11:03:18.123" v="2965" actId="947"/>
          <ac:spMkLst>
            <pc:docMk/>
            <pc:sldMk cId="64616183" sldId="429"/>
            <ac:spMk id="23" creationId="{C737169F-A578-8AE6-4002-BA583D2D7282}"/>
          </ac:spMkLst>
        </pc:spChg>
        <pc:spChg chg="add mod">
          <ac:chgData name="ahmat elyar" userId="eb8cacdd24db801d" providerId="LiveId" clId="{B9C5C8B8-9FC4-46EC-9998-F87FF8499B2F}" dt="2024-04-22T11:03:18.125" v="2966" actId="947"/>
          <ac:spMkLst>
            <pc:docMk/>
            <pc:sldMk cId="64616183" sldId="429"/>
            <ac:spMk id="25" creationId="{FF63398F-FA68-3955-DD3D-B2FA0F403259}"/>
          </ac:spMkLst>
        </pc:spChg>
        <pc:picChg chg="del">
          <ac:chgData name="ahmat elyar" userId="eb8cacdd24db801d" providerId="LiveId" clId="{B9C5C8B8-9FC4-46EC-9998-F87FF8499B2F}" dt="2024-04-22T10:26:04.563" v="2100" actId="478"/>
          <ac:picMkLst>
            <pc:docMk/>
            <pc:sldMk cId="64616183" sldId="429"/>
            <ac:picMk id="8" creationId="{7617C340-17E9-BBA2-92C0-1961E8638C8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9A446-D50D-4DD3-A818-E1DB3145FA22}" type="datetimeFigureOut">
              <a:rPr lang="zh-CN" altLang="en-US" smtClean="0"/>
              <a:t>2024/9/23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9F63C2-87C6-475C-AFB7-8ED385FFE584}"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2DBC6-D7C9-4F61-9CE4-A7601DBC5930}" type="datetimeFigureOut">
              <a:rPr lang="zh-CN" altLang="en-US" smtClean="0"/>
              <a:t>2024/9/22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29976-EF84-49C4-A00A-CD1250C470F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微软雅黑" panose="020B0503020204020204" pitchFamily="34" charset="-122"/>
                <a:ea typeface="微软雅黑" panose="020B0503020204020204" pitchFamily="34" charset="-122"/>
              </a:rPr>
              <a:t>一种典型的位移估计方法包括呼吸过程中双积分</a:t>
            </a:r>
            <a:r>
              <a:rPr lang="en-US" altLang="zh-CN" b="0" i="0" dirty="0">
                <a:solidFill>
                  <a:srgbClr val="000000"/>
                </a:solidFill>
                <a:effectLst/>
                <a:latin typeface="微软雅黑" panose="020B0503020204020204" pitchFamily="34" charset="-122"/>
                <a:ea typeface="微软雅黑" panose="020B0503020204020204" pitchFamily="34" charset="-122"/>
              </a:rPr>
              <a:t>IMU</a:t>
            </a:r>
            <a:r>
              <a:rPr lang="zh-CN" altLang="en-US" b="0" i="0" dirty="0">
                <a:solidFill>
                  <a:srgbClr val="000000"/>
                </a:solidFill>
                <a:effectLst/>
                <a:latin typeface="微软雅黑" panose="020B0503020204020204" pitchFamily="34" charset="-122"/>
                <a:ea typeface="微软雅黑" panose="020B0503020204020204" pitchFamily="34" charset="-122"/>
              </a:rPr>
              <a:t>加速度测量，以估计每个传感器位置的胸腹表面位移，如图</a:t>
            </a:r>
            <a:r>
              <a:rPr lang="en-US" altLang="zh-CN" b="0" i="0" dirty="0">
                <a:solidFill>
                  <a:srgbClr val="000000"/>
                </a:solidFill>
                <a:effectLst/>
                <a:latin typeface="微软雅黑" panose="020B0503020204020204" pitchFamily="34" charset="-122"/>
                <a:ea typeface="微软雅黑" panose="020B0503020204020204" pitchFamily="34" charset="-122"/>
              </a:rPr>
              <a:t>2</a:t>
            </a:r>
            <a:r>
              <a:rPr lang="zh-CN" altLang="en-US" b="0" i="0" dirty="0">
                <a:solidFill>
                  <a:srgbClr val="000000"/>
                </a:solidFill>
                <a:effectLst/>
                <a:latin typeface="微软雅黑" panose="020B0503020204020204" pitchFamily="34" charset="-122"/>
                <a:ea typeface="微软雅黑" panose="020B0503020204020204" pitchFamily="34" charset="-122"/>
              </a:rPr>
              <a:t>高级方框图的下半部分所示。然而，由于两个原因，这项技术实际上具有挑战性</a:t>
            </a:r>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7</a:t>
            </a:fld>
            <a:endParaRPr lang="zh-CN" altLang="en-US"/>
          </a:p>
        </p:txBody>
      </p:sp>
    </p:spTree>
    <p:extLst>
      <p:ext uri="{BB962C8B-B14F-4D97-AF65-F5344CB8AC3E}">
        <p14:creationId xmlns:p14="http://schemas.microsoft.com/office/powerpoint/2010/main" val="38281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b="0" i="0" dirty="0">
                <a:solidFill>
                  <a:srgbClr val="000000"/>
                </a:solidFill>
                <a:effectLst/>
                <a:latin typeface="微软雅黑" panose="020B0503020204020204" pitchFamily="34" charset="-122"/>
                <a:ea typeface="微软雅黑" panose="020B0503020204020204" pitchFamily="34" charset="-122"/>
              </a:rPr>
              <a:t>如前所述，加速度计的测量幅度由重力决定。因此，为了估计重力矢量</a:t>
            </a:r>
            <a:r>
              <a:rPr lang="en-US" altLang="zh-CN" b="0" i="0" dirty="0">
                <a:solidFill>
                  <a:srgbClr val="000000"/>
                </a:solidFill>
                <a:effectLst/>
                <a:latin typeface="微软雅黑" panose="020B0503020204020204" pitchFamily="34" charset="-122"/>
                <a:ea typeface="微软雅黑" panose="020B0503020204020204" pitchFamily="34" charset="-122"/>
              </a:rPr>
              <a:t>g</a:t>
            </a:r>
            <a:r>
              <a:rPr lang="zh-CN" altLang="en-US" b="0" i="0" dirty="0">
                <a:solidFill>
                  <a:srgbClr val="000000"/>
                </a:solidFill>
                <a:effectLst/>
                <a:latin typeface="微软雅黑" panose="020B0503020204020204" pitchFamily="34" charset="-122"/>
                <a:ea typeface="微软雅黑" panose="020B0503020204020204" pitchFamily="34" charset="-122"/>
              </a:rPr>
              <a:t>，我们可以合理地忽略线性加速度项，它比重力矢量</a:t>
            </a:r>
            <a:r>
              <a:rPr lang="en-US" altLang="zh-CN" b="0" i="0" dirty="0">
                <a:solidFill>
                  <a:srgbClr val="000000"/>
                </a:solidFill>
                <a:effectLst/>
                <a:latin typeface="微软雅黑" panose="020B0503020204020204" pitchFamily="34" charset="-122"/>
                <a:ea typeface="微软雅黑" panose="020B0503020204020204" pitchFamily="34" charset="-122"/>
              </a:rPr>
              <a:t>g</a:t>
            </a:r>
            <a:r>
              <a:rPr lang="zh-CN" altLang="en-US" b="0" i="0" dirty="0">
                <a:solidFill>
                  <a:srgbClr val="000000"/>
                </a:solidFill>
                <a:effectLst/>
                <a:latin typeface="微软雅黑" panose="020B0503020204020204" pitchFamily="34" charset="-122"/>
                <a:ea typeface="微软雅黑" panose="020B0503020204020204" pitchFamily="34" charset="-122"/>
              </a:rPr>
              <a:t>小一个数量级以上。我们还将假设偏差项</a:t>
            </a:r>
            <a:r>
              <a:rPr lang="en-US" altLang="zh-CN" b="0" i="0" dirty="0">
                <a:solidFill>
                  <a:srgbClr val="000000"/>
                </a:solidFill>
                <a:effectLst/>
                <a:latin typeface="微软雅黑" panose="020B0503020204020204" pitchFamily="34" charset="-122"/>
                <a:ea typeface="微软雅黑" panose="020B0503020204020204" pitchFamily="34" charset="-122"/>
              </a:rPr>
              <a:t>b(t)</a:t>
            </a:r>
            <a:r>
              <a:rPr lang="zh-CN" altLang="en-US" b="0" i="0" dirty="0">
                <a:solidFill>
                  <a:srgbClr val="000000"/>
                </a:solidFill>
                <a:effectLst/>
                <a:latin typeface="微软雅黑" panose="020B0503020204020204" pitchFamily="34" charset="-122"/>
                <a:ea typeface="微软雅黑" panose="020B0503020204020204" pitchFamily="34" charset="-122"/>
              </a:rPr>
              <a:t>是恒定的，并且已经被移除，因为在初始校准后它要小两个数量级。这就为重力估计步骤留下了一个简单的加速度计测量模型</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9</a:t>
            </a:fld>
            <a:endParaRPr lang="zh-CN" altLang="en-US"/>
          </a:p>
        </p:txBody>
      </p:sp>
    </p:spTree>
    <p:extLst>
      <p:ext uri="{BB962C8B-B14F-4D97-AF65-F5344CB8AC3E}">
        <p14:creationId xmlns:p14="http://schemas.microsoft.com/office/powerpoint/2010/main" val="325806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000000"/>
                </a:solidFill>
                <a:latin typeface="微软雅黑" panose="020B0503020204020204" pitchFamily="34" charset="-122"/>
                <a:ea typeface="微软雅黑" panose="020B0503020204020204" pitchFamily="34" charset="-122"/>
              </a:rPr>
              <a:t>坐姿，正常呼吸</a:t>
            </a: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13</a:t>
            </a:fld>
            <a:endParaRPr lang="zh-CN" altLang="en-US"/>
          </a:p>
        </p:txBody>
      </p:sp>
    </p:spTree>
    <p:extLst>
      <p:ext uri="{BB962C8B-B14F-4D97-AF65-F5344CB8AC3E}">
        <p14:creationId xmlns:p14="http://schemas.microsoft.com/office/powerpoint/2010/main" val="163212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内容占位符 2"/>
          <p:cNvSpPr>
            <a:spLocks noGrp="1"/>
          </p:cNvSpPr>
          <p:nvPr>
            <p:ph sz="quarter" idx="10"/>
          </p:nvPr>
        </p:nvSpPr>
        <p:spPr>
          <a:xfrm>
            <a:off x="335365" y="2204864"/>
            <a:ext cx="9120153" cy="864096"/>
          </a:xfrm>
          <a:prstGeom prst="rect">
            <a:avLst/>
          </a:prstGeom>
        </p:spPr>
        <p:txBody>
          <a:bodyPr/>
          <a:lstStyle>
            <a:lvl1pPr marL="0" indent="0">
              <a:buNone/>
              <a:defRPr lang="zh-CN" altLang="en-US" sz="4800" kern="1200" dirty="0">
                <a:solidFill>
                  <a:schemeClr val="tx1"/>
                </a:solidFill>
                <a:effectLst/>
                <a:latin typeface="黑体" panose="02010609060101010101" pitchFamily="49" charset="-122"/>
                <a:ea typeface="黑体" panose="02010609060101010101" pitchFamily="49" charset="-122"/>
                <a:cs typeface="Times New Roman" panose="02020603050405020304" pitchFamily="18" charset="0"/>
              </a:defRPr>
            </a:lvl1pPr>
          </a:lstStyle>
          <a:p>
            <a:pPr lvl="0"/>
            <a:r>
              <a:rPr lang="zh-CN" altLang="en-US" dirty="0"/>
              <a:t>单击此处编辑母版文本样式</a:t>
            </a:r>
          </a:p>
        </p:txBody>
      </p:sp>
      <p:sp>
        <p:nvSpPr>
          <p:cNvPr id="6" name="内容占位符 4"/>
          <p:cNvSpPr>
            <a:spLocks noGrp="1"/>
          </p:cNvSpPr>
          <p:nvPr>
            <p:ph sz="quarter" idx="11" hasCustomPrompt="1"/>
          </p:nvPr>
        </p:nvSpPr>
        <p:spPr>
          <a:xfrm>
            <a:off x="6600056" y="4365110"/>
            <a:ext cx="4366525" cy="584775"/>
          </a:xfrm>
          <a:prstGeom prst="rect">
            <a:avLst/>
          </a:prstGeom>
          <a:noFill/>
        </p:spPr>
        <p:txBody>
          <a:bodyPr wrap="square" rtlCol="0">
            <a:spAutoFit/>
          </a:bodyPr>
          <a:lstStyle>
            <a:lvl1pPr marL="0" indent="0" algn="r">
              <a:buNone/>
              <a:defRPr lang="zh-CN" altLang="en-US" sz="3200" dirty="0">
                <a:solidFill>
                  <a:schemeClr val="tx1"/>
                </a:solidFill>
                <a:effectLst/>
                <a:latin typeface="黑体" panose="02010609060101010101" pitchFamily="49" charset="-122"/>
                <a:ea typeface="黑体" panose="02010609060101010101" pitchFamily="49" charset="-122"/>
              </a:defRPr>
            </a:lvl1pPr>
          </a:lstStyle>
          <a:p>
            <a:pPr marL="0" lvl="0" algn="r"/>
            <a:r>
              <a:rPr lang="zh-CN" altLang="en-US" dirty="0"/>
              <a:t>姓名</a:t>
            </a:r>
            <a:endParaRPr lang="en-US" altLang="zh-CN" dirty="0"/>
          </a:p>
        </p:txBody>
      </p:sp>
      <p:sp>
        <p:nvSpPr>
          <p:cNvPr id="7" name="内容占位符 9"/>
          <p:cNvSpPr>
            <a:spLocks noGrp="1"/>
          </p:cNvSpPr>
          <p:nvPr>
            <p:ph sz="quarter" idx="12" hasCustomPrompt="1"/>
          </p:nvPr>
        </p:nvSpPr>
        <p:spPr>
          <a:xfrm>
            <a:off x="8181048" y="5150416"/>
            <a:ext cx="2785533" cy="388560"/>
          </a:xfrm>
          <a:prstGeom prst="rect">
            <a:avLst/>
          </a:prstGeom>
        </p:spPr>
        <p:txBody>
          <a:bodyPr/>
          <a:lstStyle>
            <a:lvl1pPr marL="0" indent="0" algn="r" defTabSz="914400" rtl="0" eaLnBrk="1" latinLnBrk="0" hangingPunct="1">
              <a:buNone/>
              <a:defRPr lang="zh-CN" altLang="en-US" sz="2800" kern="1200" dirty="0">
                <a:solidFill>
                  <a:schemeClr val="tx1"/>
                </a:solidFill>
                <a:effectLst/>
                <a:latin typeface="Arial" panose="020B0604020202020204" pitchFamily="34" charset="0"/>
                <a:ea typeface="黑体" panose="02010609060101010101" pitchFamily="49" charset="-122"/>
                <a:cs typeface="Arial" panose="020B0604020202020204" pitchFamily="34" charset="0"/>
              </a:defRPr>
            </a:lvl1pPr>
          </a:lstStyle>
          <a:p>
            <a:pPr lvl="0"/>
            <a:r>
              <a:rPr lang="en-US" altLang="zh-CN" dirty="0"/>
              <a:t>Date</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标题 1"/>
          <p:cNvSpPr>
            <a:spLocks noGrp="1"/>
          </p:cNvSpPr>
          <p:nvPr>
            <p:ph type="ctrTitle"/>
          </p:nvPr>
        </p:nvSpPr>
        <p:spPr>
          <a:xfrm>
            <a:off x="254531" y="944730"/>
            <a:ext cx="11665296" cy="504055"/>
          </a:xfrm>
          <a:prstGeom prst="rect">
            <a:avLst/>
          </a:prstGeom>
        </p:spPr>
        <p:txBody>
          <a:bodyPr anchor="b"/>
          <a:lstStyle>
            <a:lvl1pPr algn="l">
              <a:defRPr sz="3200">
                <a:latin typeface="+mj-ea"/>
                <a:ea typeface="+mj-ea"/>
              </a:defRPr>
            </a:lvl1pPr>
          </a:lstStyle>
          <a:p>
            <a:r>
              <a:rPr lang="zh-CN" altLang="en-US" dirty="0"/>
              <a:t>单击此处编辑母版标题样式</a:t>
            </a:r>
          </a:p>
        </p:txBody>
      </p:sp>
      <p:sp>
        <p:nvSpPr>
          <p:cNvPr id="10" name="内容占位符 13"/>
          <p:cNvSpPr>
            <a:spLocks noGrp="1"/>
          </p:cNvSpPr>
          <p:nvPr>
            <p:ph sz="quarter" idx="13"/>
          </p:nvPr>
        </p:nvSpPr>
        <p:spPr>
          <a:xfrm>
            <a:off x="263352" y="1556792"/>
            <a:ext cx="11665296" cy="5112568"/>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2" name="灯片编号占位符 1"/>
          <p:cNvSpPr>
            <a:spLocks noGrp="1"/>
          </p:cNvSpPr>
          <p:nvPr>
            <p:ph type="sldNum" sz="quarter" idx="14"/>
          </p:nvPr>
        </p:nvSpPr>
        <p:spPr/>
        <p:txBody>
          <a:bodyPr/>
          <a:lstStyle/>
          <a:p>
            <a:fld id="{EE00F0DF-33EF-44AA-A705-087FFAD5005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7" name="标题 1"/>
          <p:cNvSpPr>
            <a:spLocks noGrp="1"/>
          </p:cNvSpPr>
          <p:nvPr>
            <p:ph type="ctrTitle"/>
          </p:nvPr>
        </p:nvSpPr>
        <p:spPr>
          <a:xfrm>
            <a:off x="254533" y="925404"/>
            <a:ext cx="5694921" cy="504055"/>
          </a:xfrm>
          <a:prstGeom prst="rect">
            <a:avLst/>
          </a:prstGeom>
        </p:spPr>
        <p:txBody>
          <a:bodyPr anchor="b"/>
          <a:lstStyle>
            <a:lvl1pPr algn="l">
              <a:defRPr sz="3200">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8" name="文本占位符 9"/>
          <p:cNvSpPr>
            <a:spLocks noGrp="1"/>
          </p:cNvSpPr>
          <p:nvPr>
            <p:ph type="body" sz="quarter" idx="11" hasCustomPrompt="1"/>
          </p:nvPr>
        </p:nvSpPr>
        <p:spPr>
          <a:xfrm>
            <a:off x="6239777" y="925404"/>
            <a:ext cx="5694923" cy="504055"/>
          </a:xfrm>
          <a:prstGeom prst="rect">
            <a:avLst/>
          </a:prstGeom>
        </p:spPr>
        <p:txBody>
          <a:bodyPr/>
          <a:lstStyle>
            <a:lvl1pPr marL="0" indent="0" algn="l">
              <a:buNone/>
              <a:defRPr lang="zh-CN" altLang="en-US" sz="3200" kern="1200" dirty="0" smtClean="0">
                <a:solidFill>
                  <a:schemeClr val="tx1"/>
                </a:solidFill>
                <a:latin typeface="+mn-ea"/>
                <a:ea typeface="+mn-ea"/>
                <a:cs typeface="+mj-cs"/>
              </a:defRPr>
            </a:lvl1pPr>
          </a:lstStyle>
          <a:p>
            <a:pPr lvl="0"/>
            <a:r>
              <a:rPr lang="zh-CN" altLang="en-US" dirty="0"/>
              <a:t>单击此处编辑母版标题样式</a:t>
            </a:r>
          </a:p>
        </p:txBody>
      </p:sp>
      <p:sp>
        <p:nvSpPr>
          <p:cNvPr id="9" name="内容占位符 13"/>
          <p:cNvSpPr>
            <a:spLocks noGrp="1"/>
          </p:cNvSpPr>
          <p:nvPr>
            <p:ph sz="quarter" idx="13"/>
          </p:nvPr>
        </p:nvSpPr>
        <p:spPr>
          <a:xfrm>
            <a:off x="263355" y="1573470"/>
            <a:ext cx="5685860" cy="5133372"/>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内容占位符 13"/>
          <p:cNvSpPr>
            <a:spLocks noGrp="1"/>
          </p:cNvSpPr>
          <p:nvPr>
            <p:ph sz="quarter" idx="14"/>
          </p:nvPr>
        </p:nvSpPr>
        <p:spPr>
          <a:xfrm>
            <a:off x="6240016" y="1573470"/>
            <a:ext cx="5685861" cy="513337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2" name="灯片编号占位符 1"/>
          <p:cNvSpPr>
            <a:spLocks noGrp="1"/>
          </p:cNvSpPr>
          <p:nvPr>
            <p:ph type="sldNum" sz="quarter" idx="15"/>
          </p:nvPr>
        </p:nvSpPr>
        <p:spPr/>
        <p:txBody>
          <a:bodyPr/>
          <a:lstStyle/>
          <a:p>
            <a:fld id="{EE00F0DF-33EF-44AA-A705-087FFAD5005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灯片编号占位符 2"/>
          <p:cNvSpPr>
            <a:spLocks noGrp="1"/>
          </p:cNvSpPr>
          <p:nvPr>
            <p:ph type="sldNum" sz="quarter" idx="14"/>
          </p:nvPr>
        </p:nvSpPr>
        <p:spPr/>
        <p:txBody>
          <a:bodyPr/>
          <a:lstStyle/>
          <a:p>
            <a:fld id="{EE00F0DF-33EF-44AA-A705-087FFAD5005A}" type="slidenum">
              <a:rPr lang="zh-CN" altLang="en-US" smtClean="0"/>
              <a:t>‹#›</a:t>
            </a:fld>
            <a:endParaRPr lang="zh-CN" altLang="en-US"/>
          </a:p>
        </p:txBody>
      </p:sp>
      <p:sp>
        <p:nvSpPr>
          <p:cNvPr id="5" name="标题 1"/>
          <p:cNvSpPr>
            <a:spLocks noGrp="1"/>
          </p:cNvSpPr>
          <p:nvPr>
            <p:ph type="ctrTitle"/>
          </p:nvPr>
        </p:nvSpPr>
        <p:spPr>
          <a:xfrm>
            <a:off x="254531" y="944730"/>
            <a:ext cx="11665296" cy="504055"/>
          </a:xfrm>
          <a:prstGeom prst="rect">
            <a:avLst/>
          </a:prstGeom>
        </p:spPr>
        <p:txBody>
          <a:bodyPr anchor="b"/>
          <a:lstStyle>
            <a:lvl1pPr algn="l">
              <a:defRPr sz="3200">
                <a:latin typeface="+mj-ea"/>
                <a:ea typeface="+mj-ea"/>
              </a:defRPr>
            </a:lvl1pPr>
          </a:lstStyle>
          <a:p>
            <a:r>
              <a:rPr lang="zh-CN" altLang="en-US" dirty="0"/>
              <a:t>单击此处编辑母版标题样式</a:t>
            </a:r>
          </a:p>
        </p:txBody>
      </p:sp>
      <p:sp>
        <p:nvSpPr>
          <p:cNvPr id="7" name="内容占位符 13"/>
          <p:cNvSpPr>
            <a:spLocks noGrp="1"/>
          </p:cNvSpPr>
          <p:nvPr>
            <p:ph sz="quarter" idx="13"/>
          </p:nvPr>
        </p:nvSpPr>
        <p:spPr>
          <a:xfrm>
            <a:off x="263352" y="1556792"/>
            <a:ext cx="11665296" cy="5112568"/>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16" name="标题 1"/>
          <p:cNvSpPr>
            <a:spLocks noGrp="1"/>
          </p:cNvSpPr>
          <p:nvPr>
            <p:ph type="ctrTitle"/>
          </p:nvPr>
        </p:nvSpPr>
        <p:spPr>
          <a:xfrm>
            <a:off x="254533" y="968766"/>
            <a:ext cx="5694921" cy="504055"/>
          </a:xfrm>
          <a:prstGeom prst="rect">
            <a:avLst/>
          </a:prstGeom>
        </p:spPr>
        <p:txBody>
          <a:bodyPr anchor="b"/>
          <a:lstStyle>
            <a:lvl1pPr algn="l">
              <a:defRPr sz="3200"/>
            </a:lvl1pPr>
          </a:lstStyle>
          <a:p>
            <a:r>
              <a:rPr lang="zh-CN" altLang="en-US" dirty="0"/>
              <a:t>单击此处编辑母版标题样式</a:t>
            </a:r>
          </a:p>
        </p:txBody>
      </p:sp>
      <p:sp>
        <p:nvSpPr>
          <p:cNvPr id="17" name="文本占位符 9"/>
          <p:cNvSpPr>
            <a:spLocks noGrp="1"/>
          </p:cNvSpPr>
          <p:nvPr>
            <p:ph type="body" sz="quarter" idx="11" hasCustomPrompt="1"/>
          </p:nvPr>
        </p:nvSpPr>
        <p:spPr>
          <a:xfrm>
            <a:off x="6239777" y="968766"/>
            <a:ext cx="5694923" cy="504055"/>
          </a:xfrm>
          <a:prstGeom prst="rect">
            <a:avLst/>
          </a:prstGeom>
        </p:spPr>
        <p:txBody>
          <a:bodyPr/>
          <a:lstStyle>
            <a:lvl1pPr marL="0" indent="0" algn="l">
              <a:buNone/>
              <a:defRPr sz="3200">
                <a:latin typeface="+mj-ea"/>
                <a:ea typeface="+mj-ea"/>
              </a:defRPr>
            </a:lvl1pPr>
          </a:lstStyle>
          <a:p>
            <a:pPr lvl="0"/>
            <a:r>
              <a:rPr lang="zh-CN" altLang="en-US" dirty="0"/>
              <a:t>单击此处编辑母版标题样式</a:t>
            </a:r>
          </a:p>
        </p:txBody>
      </p:sp>
      <p:sp>
        <p:nvSpPr>
          <p:cNvPr id="18" name="内容占位符 13"/>
          <p:cNvSpPr>
            <a:spLocks noGrp="1"/>
          </p:cNvSpPr>
          <p:nvPr>
            <p:ph sz="quarter" idx="13"/>
          </p:nvPr>
        </p:nvSpPr>
        <p:spPr>
          <a:xfrm>
            <a:off x="263355" y="1616832"/>
            <a:ext cx="5685860" cy="5090010"/>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9" name="内容占位符 13"/>
          <p:cNvSpPr>
            <a:spLocks noGrp="1"/>
          </p:cNvSpPr>
          <p:nvPr>
            <p:ph sz="quarter" idx="14"/>
          </p:nvPr>
        </p:nvSpPr>
        <p:spPr>
          <a:xfrm>
            <a:off x="6240016" y="1616832"/>
            <a:ext cx="5685861" cy="5090010"/>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3" name="灯片编号占位符 2"/>
          <p:cNvSpPr>
            <a:spLocks noGrp="1"/>
          </p:cNvSpPr>
          <p:nvPr>
            <p:ph type="sldNum" sz="quarter" idx="15"/>
          </p:nvPr>
        </p:nvSpPr>
        <p:spPr/>
        <p:txBody>
          <a:bodyPr/>
          <a:lstStyle/>
          <a:p>
            <a:fld id="{EE00F0DF-33EF-44AA-A705-087FFAD5005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标题 1"/>
          <p:cNvSpPr>
            <a:spLocks noGrp="1"/>
          </p:cNvSpPr>
          <p:nvPr>
            <p:ph type="ctrTitle"/>
          </p:nvPr>
        </p:nvSpPr>
        <p:spPr>
          <a:xfrm>
            <a:off x="263352" y="836713"/>
            <a:ext cx="11665296" cy="504055"/>
          </a:xfrm>
          <a:prstGeom prst="rect">
            <a:avLst/>
          </a:prstGeom>
        </p:spPr>
        <p:txBody>
          <a:bodyPr anchor="b"/>
          <a:lstStyle>
            <a:lvl1pPr algn="l">
              <a:defRPr sz="3200" u="none">
                <a:latin typeface="+mn-ea"/>
                <a:ea typeface="+mn-ea"/>
              </a:defRPr>
            </a:lvl1pPr>
          </a:lstStyle>
          <a:p>
            <a:r>
              <a:rPr lang="zh-CN" altLang="en-US" dirty="0"/>
              <a:t>单击此处编辑母版标题样式</a:t>
            </a:r>
          </a:p>
        </p:txBody>
      </p:sp>
      <p:sp>
        <p:nvSpPr>
          <p:cNvPr id="10" name="内容占位符 13"/>
          <p:cNvSpPr>
            <a:spLocks noGrp="1"/>
          </p:cNvSpPr>
          <p:nvPr>
            <p:ph sz="quarter" idx="13"/>
          </p:nvPr>
        </p:nvSpPr>
        <p:spPr>
          <a:xfrm>
            <a:off x="263352" y="1412776"/>
            <a:ext cx="11665296" cy="5256591"/>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灯片编号占位符 1"/>
          <p:cNvSpPr>
            <a:spLocks noGrp="1"/>
          </p:cNvSpPr>
          <p:nvPr>
            <p:ph type="sldNum" sz="quarter" idx="4"/>
          </p:nvPr>
        </p:nvSpPr>
        <p:spPr>
          <a:xfrm>
            <a:off x="11640616" y="6341717"/>
            <a:ext cx="4033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F0DF-33EF-44AA-A705-087FFAD5005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7" name="标题 1"/>
          <p:cNvSpPr>
            <a:spLocks noGrp="1"/>
          </p:cNvSpPr>
          <p:nvPr>
            <p:ph type="ctrTitle"/>
          </p:nvPr>
        </p:nvSpPr>
        <p:spPr>
          <a:xfrm>
            <a:off x="254533" y="836712"/>
            <a:ext cx="5694921" cy="504055"/>
          </a:xfrm>
          <a:prstGeom prst="rect">
            <a:avLst/>
          </a:prstGeom>
        </p:spPr>
        <p:txBody>
          <a:bodyPr anchor="b"/>
          <a:lstStyle>
            <a:lvl1pPr algn="l">
              <a:defRPr sz="3200">
                <a:latin typeface="+mn-ea"/>
                <a:ea typeface="+mn-ea"/>
              </a:defRPr>
            </a:lvl1pPr>
          </a:lstStyle>
          <a:p>
            <a:r>
              <a:rPr lang="zh-CN" altLang="en-US" dirty="0"/>
              <a:t>单击此处编辑母版标题样式</a:t>
            </a:r>
          </a:p>
        </p:txBody>
      </p:sp>
      <p:sp>
        <p:nvSpPr>
          <p:cNvPr id="8" name="文本占位符 9"/>
          <p:cNvSpPr>
            <a:spLocks noGrp="1"/>
          </p:cNvSpPr>
          <p:nvPr>
            <p:ph type="body" sz="quarter" idx="11" hasCustomPrompt="1"/>
          </p:nvPr>
        </p:nvSpPr>
        <p:spPr>
          <a:xfrm>
            <a:off x="6239777" y="836712"/>
            <a:ext cx="5694923" cy="504055"/>
          </a:xfrm>
          <a:prstGeom prst="rect">
            <a:avLst/>
          </a:prstGeom>
        </p:spPr>
        <p:txBody>
          <a:bodyPr/>
          <a:lstStyle>
            <a:lvl1pPr marL="0" indent="0" algn="l">
              <a:buNone/>
              <a:defRPr sz="3200"/>
            </a:lvl1pPr>
          </a:lstStyle>
          <a:p>
            <a:pPr lvl="0"/>
            <a:r>
              <a:rPr lang="zh-CN" altLang="en-US" dirty="0"/>
              <a:t>单击此处编辑母版标题样式</a:t>
            </a:r>
          </a:p>
        </p:txBody>
      </p:sp>
      <p:sp>
        <p:nvSpPr>
          <p:cNvPr id="9" name="内容占位符 13"/>
          <p:cNvSpPr>
            <a:spLocks noGrp="1"/>
          </p:cNvSpPr>
          <p:nvPr>
            <p:ph sz="quarter" idx="13"/>
          </p:nvPr>
        </p:nvSpPr>
        <p:spPr>
          <a:xfrm>
            <a:off x="263355" y="1484783"/>
            <a:ext cx="5685860" cy="5222059"/>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内容占位符 13"/>
          <p:cNvSpPr>
            <a:spLocks noGrp="1"/>
          </p:cNvSpPr>
          <p:nvPr>
            <p:ph sz="quarter" idx="14"/>
          </p:nvPr>
        </p:nvSpPr>
        <p:spPr>
          <a:xfrm>
            <a:off x="6240016" y="1484783"/>
            <a:ext cx="5685861" cy="522205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灯片编号占位符 1"/>
          <p:cNvSpPr>
            <a:spLocks noGrp="1"/>
          </p:cNvSpPr>
          <p:nvPr>
            <p:ph type="sldNum" sz="quarter" idx="4"/>
          </p:nvPr>
        </p:nvSpPr>
        <p:spPr>
          <a:xfrm>
            <a:off x="11640616" y="6341717"/>
            <a:ext cx="4033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F0DF-33EF-44AA-A705-087FFAD5005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a:spLocks noGrp="1"/>
          </p:cNvSpPr>
          <p:nvPr>
            <p:ph type="ctrTitle"/>
          </p:nvPr>
        </p:nvSpPr>
        <p:spPr>
          <a:xfrm>
            <a:off x="254531" y="244620"/>
            <a:ext cx="11665296" cy="504055"/>
          </a:xfrm>
          <a:prstGeom prst="rect">
            <a:avLst/>
          </a:prstGeom>
        </p:spPr>
        <p:txBody>
          <a:bodyPr anchor="b"/>
          <a:lstStyle>
            <a:lvl1pPr algn="l">
              <a:defRPr sz="3200">
                <a:latin typeface="+mn-ea"/>
                <a:ea typeface="+mn-ea"/>
              </a:defRPr>
            </a:lvl1pPr>
          </a:lstStyle>
          <a:p>
            <a:r>
              <a:rPr lang="zh-CN" altLang="en-US" dirty="0"/>
              <a:t>单击此处编辑母版标题样式</a:t>
            </a:r>
          </a:p>
        </p:txBody>
      </p:sp>
      <p:sp>
        <p:nvSpPr>
          <p:cNvPr id="6" name="内容占位符 13"/>
          <p:cNvSpPr>
            <a:spLocks noGrp="1"/>
          </p:cNvSpPr>
          <p:nvPr>
            <p:ph sz="quarter" idx="13"/>
          </p:nvPr>
        </p:nvSpPr>
        <p:spPr>
          <a:xfrm>
            <a:off x="263352" y="908720"/>
            <a:ext cx="11665296" cy="5184575"/>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8" name="灯片编号占位符 1"/>
          <p:cNvSpPr>
            <a:spLocks noGrp="1"/>
          </p:cNvSpPr>
          <p:nvPr>
            <p:ph type="sldNum" sz="quarter" idx="4"/>
          </p:nvPr>
        </p:nvSpPr>
        <p:spPr>
          <a:xfrm>
            <a:off x="11640616" y="129210"/>
            <a:ext cx="4389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CD058-9216-47B8-A790-D260D04F42C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12" name="标题 1"/>
          <p:cNvSpPr>
            <a:spLocks noGrp="1"/>
          </p:cNvSpPr>
          <p:nvPr>
            <p:ph type="ctrTitle"/>
          </p:nvPr>
        </p:nvSpPr>
        <p:spPr>
          <a:xfrm>
            <a:off x="248481" y="260648"/>
            <a:ext cx="5694921" cy="504055"/>
          </a:xfrm>
          <a:prstGeom prst="rect">
            <a:avLst/>
          </a:prstGeom>
        </p:spPr>
        <p:txBody>
          <a:bodyPr anchor="b"/>
          <a:lstStyle>
            <a:lvl1pPr algn="l">
              <a:defRPr sz="3200">
                <a:latin typeface="+mn-ea"/>
                <a:ea typeface="+mn-ea"/>
              </a:defRPr>
            </a:lvl1pPr>
          </a:lstStyle>
          <a:p>
            <a:r>
              <a:rPr lang="zh-CN" altLang="en-US" dirty="0"/>
              <a:t>单击此处编辑母版标题样式</a:t>
            </a:r>
          </a:p>
        </p:txBody>
      </p:sp>
      <p:sp>
        <p:nvSpPr>
          <p:cNvPr id="13" name="文本占位符 9"/>
          <p:cNvSpPr>
            <a:spLocks noGrp="1"/>
          </p:cNvSpPr>
          <p:nvPr>
            <p:ph type="body" sz="quarter" idx="11" hasCustomPrompt="1"/>
          </p:nvPr>
        </p:nvSpPr>
        <p:spPr>
          <a:xfrm>
            <a:off x="6233725" y="260648"/>
            <a:ext cx="5694923" cy="504055"/>
          </a:xfrm>
          <a:prstGeom prst="rect">
            <a:avLst/>
          </a:prstGeom>
        </p:spPr>
        <p:txBody>
          <a:bodyPr/>
          <a:lstStyle>
            <a:lvl1pPr marL="0" indent="0" algn="l">
              <a:buNone/>
              <a:defRPr sz="3200"/>
            </a:lvl1pPr>
          </a:lstStyle>
          <a:p>
            <a:pPr lvl="0"/>
            <a:r>
              <a:rPr lang="zh-CN" altLang="en-US" dirty="0"/>
              <a:t>单击此处编辑母版标题样式</a:t>
            </a:r>
          </a:p>
        </p:txBody>
      </p:sp>
      <p:sp>
        <p:nvSpPr>
          <p:cNvPr id="14" name="内容占位符 13"/>
          <p:cNvSpPr>
            <a:spLocks noGrp="1"/>
          </p:cNvSpPr>
          <p:nvPr>
            <p:ph sz="quarter" idx="13"/>
          </p:nvPr>
        </p:nvSpPr>
        <p:spPr>
          <a:xfrm>
            <a:off x="257303" y="908714"/>
            <a:ext cx="5685860" cy="5184582"/>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5" name="内容占位符 13"/>
          <p:cNvSpPr>
            <a:spLocks noGrp="1"/>
          </p:cNvSpPr>
          <p:nvPr>
            <p:ph sz="quarter" idx="14"/>
          </p:nvPr>
        </p:nvSpPr>
        <p:spPr>
          <a:xfrm>
            <a:off x="6233964" y="908714"/>
            <a:ext cx="5685861" cy="51845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灯片编号占位符 1"/>
          <p:cNvSpPr>
            <a:spLocks noGrp="1"/>
          </p:cNvSpPr>
          <p:nvPr>
            <p:ph type="sldNum" sz="quarter" idx="4"/>
          </p:nvPr>
        </p:nvSpPr>
        <p:spPr>
          <a:xfrm>
            <a:off x="11640616" y="129210"/>
            <a:ext cx="4389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CD058-9216-47B8-A790-D260D04F42C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0" y="1350753"/>
            <a:ext cx="12072664" cy="159133"/>
            <a:chOff x="232" y="1628800"/>
            <a:chExt cx="12072664" cy="159133"/>
          </a:xfrm>
        </p:grpSpPr>
        <p:sp>
          <p:nvSpPr>
            <p:cNvPr id="18" name="矩形 17"/>
            <p:cNvSpPr/>
            <p:nvPr userDrawn="1"/>
          </p:nvSpPr>
          <p:spPr>
            <a:xfrm>
              <a:off x="232" y="1628800"/>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矩形 25"/>
            <p:cNvSpPr/>
            <p:nvPr userDrawn="1"/>
          </p:nvSpPr>
          <p:spPr>
            <a:xfrm flipV="1">
              <a:off x="232" y="1736827"/>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7" name="矩形 26"/>
          <p:cNvSpPr/>
          <p:nvPr userDrawn="1"/>
        </p:nvSpPr>
        <p:spPr>
          <a:xfrm>
            <a:off x="0" y="3861048"/>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矩形 27"/>
          <p:cNvSpPr/>
          <p:nvPr userDrawn="1"/>
        </p:nvSpPr>
        <p:spPr>
          <a:xfrm flipV="1">
            <a:off x="0" y="3969075"/>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9" name="组合 28"/>
          <p:cNvGrpSpPr/>
          <p:nvPr userDrawn="1"/>
        </p:nvGrpSpPr>
        <p:grpSpPr>
          <a:xfrm>
            <a:off x="119336" y="165896"/>
            <a:ext cx="7651707" cy="1081652"/>
            <a:chOff x="94595" y="0"/>
            <a:chExt cx="6001405" cy="848364"/>
          </a:xfrm>
        </p:grpSpPr>
        <p:pic>
          <p:nvPicPr>
            <p:cNvPr id="30" name="图片 29"/>
            <p:cNvPicPr>
              <a:picLocks noChangeAspect="1"/>
            </p:cNvPicPr>
            <p:nvPr/>
          </p:nvPicPr>
          <p:blipFill rotWithShape="1">
            <a:blip r:embed="rId3">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a:fillRect/>
            </a:stretch>
          </p:blipFill>
          <p:spPr>
            <a:xfrm>
              <a:off x="94595" y="47476"/>
              <a:ext cx="759077" cy="753412"/>
            </a:xfrm>
            <a:prstGeom prst="rect">
              <a:avLst/>
            </a:prstGeom>
          </p:spPr>
        </p:pic>
        <p:pic>
          <p:nvPicPr>
            <p:cNvPr id="31" name="图片 3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a:fillRect/>
            </a:stretch>
          </p:blipFill>
          <p:spPr>
            <a:xfrm>
              <a:off x="2280745" y="0"/>
              <a:ext cx="3815255" cy="848364"/>
            </a:xfrm>
            <a:prstGeom prst="rect">
              <a:avLst/>
            </a:prstGeom>
          </p:spPr>
        </p:pic>
        <p:pic>
          <p:nvPicPr>
            <p:cNvPr id="32" name="图片 31"/>
            <p:cNvPicPr>
              <a:picLocks noChangeAspect="1"/>
            </p:cNvPicPr>
            <p:nvPr/>
          </p:nvPicPr>
          <p:blipFill rotWithShape="1">
            <a:blip r:embed="rId5" cstate="print">
              <a:extLst>
                <a:ext uri="{28A0092B-C50C-407E-A947-70E740481C1C}">
                  <a14:useLocalDpi xmlns:a14="http://schemas.microsoft.com/office/drawing/2010/main" val="0"/>
                </a:ext>
              </a:extLst>
            </a:blip>
            <a:srcRect l="36098" t="27855" r="2323" b="30349"/>
            <a:stretch>
              <a:fillRect/>
            </a:stretch>
          </p:blipFill>
          <p:spPr>
            <a:xfrm>
              <a:off x="933205" y="131391"/>
              <a:ext cx="1140574" cy="581211"/>
            </a:xfrm>
            <a:prstGeom prst="rect">
              <a:avLst/>
            </a:prstGeom>
          </p:spPr>
        </p:pic>
      </p:grpSp>
      <p:pic>
        <p:nvPicPr>
          <p:cNvPr id="33" name="图片 32"/>
          <p:cNvPicPr>
            <a:picLocks noChangeAspect="1"/>
          </p:cNvPicPr>
          <p:nvPr userDrawn="1"/>
        </p:nvPicPr>
        <p:blipFill rotWithShape="1">
          <a:blip r:embed="rId6"/>
          <a:srcRect t="6171" r="202"/>
          <a:stretch>
            <a:fillRect/>
          </a:stretch>
        </p:blipFill>
        <p:spPr>
          <a:xfrm>
            <a:off x="0" y="5712354"/>
            <a:ext cx="12192000" cy="11456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组合 22"/>
          <p:cNvGrpSpPr/>
          <p:nvPr userDrawn="1"/>
        </p:nvGrpSpPr>
        <p:grpSpPr>
          <a:xfrm>
            <a:off x="73785" y="6529"/>
            <a:ext cx="5374143" cy="759694"/>
            <a:chOff x="94595" y="0"/>
            <a:chExt cx="6001405" cy="848364"/>
          </a:xfrm>
        </p:grpSpPr>
        <p:pic>
          <p:nvPicPr>
            <p:cNvPr id="24" name="图片 23"/>
            <p:cNvPicPr>
              <a:picLocks noChangeAspect="1"/>
            </p:cNvPicPr>
            <p:nvPr/>
          </p:nvPicPr>
          <p:blipFill rotWithShape="1">
            <a:blip r:embed="rId4"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a:fillRect/>
            </a:stretch>
          </p:blipFill>
          <p:spPr>
            <a:xfrm>
              <a:off x="94595" y="47476"/>
              <a:ext cx="759077" cy="753412"/>
            </a:xfrm>
            <a:prstGeom prst="rect">
              <a:avLst/>
            </a:prstGeom>
          </p:spPr>
        </p:pic>
        <p:pic>
          <p:nvPicPr>
            <p:cNvPr id="25" name="图片 24"/>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a:fillRect/>
            </a:stretch>
          </p:blipFill>
          <p:spPr>
            <a:xfrm>
              <a:off x="2280745" y="0"/>
              <a:ext cx="3815255" cy="848364"/>
            </a:xfrm>
            <a:prstGeom prst="rect">
              <a:avLst/>
            </a:prstGeom>
          </p:spPr>
        </p:pic>
        <p:pic>
          <p:nvPicPr>
            <p:cNvPr id="26" name="图片 25"/>
            <p:cNvPicPr>
              <a:picLocks noChangeAspect="1"/>
            </p:cNvPicPr>
            <p:nvPr/>
          </p:nvPicPr>
          <p:blipFill rotWithShape="1">
            <a:blip r:embed="rId6" cstate="print">
              <a:extLst>
                <a:ext uri="{28A0092B-C50C-407E-A947-70E740481C1C}">
                  <a14:useLocalDpi xmlns:a14="http://schemas.microsoft.com/office/drawing/2010/main" val="0"/>
                </a:ext>
              </a:extLst>
            </a:blip>
            <a:srcRect l="36098" t="27855" r="2323" b="30349"/>
            <a:stretch>
              <a:fillRect/>
            </a:stretch>
          </p:blipFill>
          <p:spPr>
            <a:xfrm>
              <a:off x="933205" y="131391"/>
              <a:ext cx="1140574" cy="581211"/>
            </a:xfrm>
            <a:prstGeom prst="rect">
              <a:avLst/>
            </a:prstGeom>
          </p:spPr>
        </p:pic>
      </p:grpSp>
      <p:sp>
        <p:nvSpPr>
          <p:cNvPr id="27" name="灯片编号占位符 1"/>
          <p:cNvSpPr>
            <a:spLocks noGrp="1"/>
          </p:cNvSpPr>
          <p:nvPr>
            <p:ph type="sldNum" sz="quarter" idx="4"/>
          </p:nvPr>
        </p:nvSpPr>
        <p:spPr>
          <a:xfrm>
            <a:off x="11640616" y="6341717"/>
            <a:ext cx="4033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F0DF-33EF-44AA-A705-087FFAD5005A}" type="slidenum">
              <a:rPr lang="zh-CN" altLang="en-US" smtClean="0"/>
              <a:t>‹#›</a:t>
            </a:fld>
            <a:endParaRPr lang="zh-CN" altLang="en-US"/>
          </a:p>
        </p:txBody>
      </p:sp>
      <p:grpSp>
        <p:nvGrpSpPr>
          <p:cNvPr id="2" name="组合 1"/>
          <p:cNvGrpSpPr/>
          <p:nvPr userDrawn="1"/>
        </p:nvGrpSpPr>
        <p:grpSpPr>
          <a:xfrm>
            <a:off x="0" y="776085"/>
            <a:ext cx="12072664" cy="90477"/>
            <a:chOff x="29" y="904277"/>
            <a:chExt cx="12072664" cy="141583"/>
          </a:xfrm>
        </p:grpSpPr>
        <p:sp>
          <p:nvSpPr>
            <p:cNvPr id="12" name="矩形 11"/>
            <p:cNvSpPr/>
            <p:nvPr userDrawn="1"/>
          </p:nvSpPr>
          <p:spPr>
            <a:xfrm>
              <a:off x="29" y="904277"/>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p:cNvSpPr/>
            <p:nvPr userDrawn="1"/>
          </p:nvSpPr>
          <p:spPr>
            <a:xfrm flipV="1">
              <a:off x="29" y="994754"/>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 bg1="lt1" tx1="dk1" bg2="lt2" tx2="dk2" accent1="accent1" accent2="accent2" accent3="accent3" accent4="accent4" accent5="accent5" accent6="accent6" hlink="hlink" folHlink="folHlink"/>
  <p:sldLayoutIdLst>
    <p:sldLayoutId id="2147483651" r:id="rId1"/>
    <p:sldLayoutId id="214748365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灯片编号占位符 1"/>
          <p:cNvSpPr>
            <a:spLocks noGrp="1"/>
          </p:cNvSpPr>
          <p:nvPr>
            <p:ph type="sldNum" sz="quarter" idx="4"/>
          </p:nvPr>
        </p:nvSpPr>
        <p:spPr>
          <a:xfrm>
            <a:off x="11640616" y="6341717"/>
            <a:ext cx="4033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F0DF-33EF-44AA-A705-087FFAD5005A}" type="slidenum">
              <a:rPr lang="zh-CN" altLang="en-US" smtClean="0"/>
              <a:t>‹#›</a:t>
            </a:fld>
            <a:endParaRPr lang="zh-CN" altLang="en-US"/>
          </a:p>
        </p:txBody>
      </p:sp>
      <p:grpSp>
        <p:nvGrpSpPr>
          <p:cNvPr id="14" name="组合 13"/>
          <p:cNvGrpSpPr/>
          <p:nvPr userDrawn="1"/>
        </p:nvGrpSpPr>
        <p:grpSpPr>
          <a:xfrm>
            <a:off x="73785" y="6529"/>
            <a:ext cx="5374143" cy="759694"/>
            <a:chOff x="94595" y="0"/>
            <a:chExt cx="6001405" cy="848364"/>
          </a:xfrm>
        </p:grpSpPr>
        <p:pic>
          <p:nvPicPr>
            <p:cNvPr id="15" name="图片 14"/>
            <p:cNvPicPr>
              <a:picLocks noChangeAspect="1"/>
            </p:cNvPicPr>
            <p:nvPr/>
          </p:nvPicPr>
          <p:blipFill rotWithShape="1">
            <a:blip r:embed="rId5"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a:fillRect/>
            </a:stretch>
          </p:blipFill>
          <p:spPr>
            <a:xfrm>
              <a:off x="94595" y="47476"/>
              <a:ext cx="759077" cy="753412"/>
            </a:xfrm>
            <a:prstGeom prst="rect">
              <a:avLst/>
            </a:prstGeom>
          </p:spPr>
        </p:pic>
        <p:pic>
          <p:nvPicPr>
            <p:cNvPr id="16" name="图片 1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a:fillRect/>
            </a:stretch>
          </p:blipFill>
          <p:spPr>
            <a:xfrm>
              <a:off x="2280745" y="0"/>
              <a:ext cx="3815255" cy="848364"/>
            </a:xfrm>
            <a:prstGeom prst="rect">
              <a:avLst/>
            </a:prstGeom>
          </p:spPr>
        </p:pic>
        <p:pic>
          <p:nvPicPr>
            <p:cNvPr id="20" name="图片 19"/>
            <p:cNvPicPr>
              <a:picLocks noChangeAspect="1"/>
            </p:cNvPicPr>
            <p:nvPr/>
          </p:nvPicPr>
          <p:blipFill rotWithShape="1">
            <a:blip r:embed="rId7" cstate="print">
              <a:extLst>
                <a:ext uri="{28A0092B-C50C-407E-A947-70E740481C1C}">
                  <a14:useLocalDpi xmlns:a14="http://schemas.microsoft.com/office/drawing/2010/main" val="0"/>
                </a:ext>
              </a:extLst>
            </a:blip>
            <a:srcRect l="36098" t="27855" r="2323" b="30349"/>
            <a:stretch>
              <a:fillRect/>
            </a:stretch>
          </p:blipFill>
          <p:spPr>
            <a:xfrm>
              <a:off x="933205" y="131391"/>
              <a:ext cx="1140574" cy="581211"/>
            </a:xfrm>
            <a:prstGeom prst="rect">
              <a:avLst/>
            </a:prstGeom>
          </p:spPr>
        </p:pic>
      </p:grpSp>
      <p:grpSp>
        <p:nvGrpSpPr>
          <p:cNvPr id="10" name="组合 9"/>
          <p:cNvGrpSpPr/>
          <p:nvPr userDrawn="1"/>
        </p:nvGrpSpPr>
        <p:grpSpPr>
          <a:xfrm>
            <a:off x="0" y="776085"/>
            <a:ext cx="8040216" cy="90477"/>
            <a:chOff x="29" y="904277"/>
            <a:chExt cx="12072664" cy="141583"/>
          </a:xfrm>
        </p:grpSpPr>
        <p:sp>
          <p:nvSpPr>
            <p:cNvPr id="11" name="矩形 10"/>
            <p:cNvSpPr/>
            <p:nvPr userDrawn="1"/>
          </p:nvSpPr>
          <p:spPr>
            <a:xfrm>
              <a:off x="29" y="904277"/>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p:cNvSpPr/>
            <p:nvPr userDrawn="1"/>
          </p:nvSpPr>
          <p:spPr>
            <a:xfrm flipV="1">
              <a:off x="29" y="994754"/>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灯片编号占位符 1"/>
          <p:cNvSpPr>
            <a:spLocks noGrp="1"/>
          </p:cNvSpPr>
          <p:nvPr>
            <p:ph type="sldNum" sz="quarter" idx="4"/>
          </p:nvPr>
        </p:nvSpPr>
        <p:spPr>
          <a:xfrm>
            <a:off x="11640616" y="6341717"/>
            <a:ext cx="4033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F0DF-33EF-44AA-A705-087FFAD5005A}" type="slidenum">
              <a:rPr lang="zh-CN" altLang="en-US" smtClean="0"/>
              <a:t>‹#›</a:t>
            </a:fld>
            <a:endParaRPr lang="zh-CN" altLang="en-US"/>
          </a:p>
        </p:txBody>
      </p:sp>
      <p:grpSp>
        <p:nvGrpSpPr>
          <p:cNvPr id="8" name="组合 7"/>
          <p:cNvGrpSpPr/>
          <p:nvPr userDrawn="1"/>
        </p:nvGrpSpPr>
        <p:grpSpPr>
          <a:xfrm>
            <a:off x="73785" y="6529"/>
            <a:ext cx="5374143" cy="759694"/>
            <a:chOff x="94595" y="0"/>
            <a:chExt cx="6001405" cy="848364"/>
          </a:xfrm>
        </p:grpSpPr>
        <p:pic>
          <p:nvPicPr>
            <p:cNvPr id="9" name="图片 8"/>
            <p:cNvPicPr>
              <a:picLocks noChangeAspect="1"/>
            </p:cNvPicPr>
            <p:nvPr/>
          </p:nvPicPr>
          <p:blipFill rotWithShape="1">
            <a:blip r:embed="rId5"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a:fillRect/>
            </a:stretch>
          </p:blipFill>
          <p:spPr>
            <a:xfrm>
              <a:off x="94595" y="47476"/>
              <a:ext cx="759077" cy="753412"/>
            </a:xfrm>
            <a:prstGeom prst="rect">
              <a:avLst/>
            </a:prstGeom>
          </p:spPr>
        </p:pic>
        <p:pic>
          <p:nvPicPr>
            <p:cNvPr id="14" name="图片 1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a:fillRect/>
            </a:stretch>
          </p:blipFill>
          <p:spPr>
            <a:xfrm>
              <a:off x="2280745" y="0"/>
              <a:ext cx="3815255" cy="848364"/>
            </a:xfrm>
            <a:prstGeom prst="rect">
              <a:avLst/>
            </a:prstGeom>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l="36098" t="27855" r="2323" b="30349"/>
            <a:stretch>
              <a:fillRect/>
            </a:stretch>
          </p:blipFill>
          <p:spPr>
            <a:xfrm>
              <a:off x="933205" y="131391"/>
              <a:ext cx="1140574" cy="581211"/>
            </a:xfrm>
            <a:prstGeom prst="rect">
              <a:avLst/>
            </a:prstGeom>
          </p:spPr>
        </p:pic>
      </p:grpSp>
    </p:spTree>
  </p:cSld>
  <p:clrMap bg1="lt1" tx1="dk1" bg2="lt2" tx2="dk2" accent1="accent1" accent2="accent2" accent3="accent3" accent4="accent4" accent5="accent5" accent6="accent6" hlink="hlink" folHlink="folHlink"/>
  <p:sldLayoutIdLst>
    <p:sldLayoutId id="2147483657" r:id="rId1"/>
    <p:sldLayoutId id="214748365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灯片编号占位符 1"/>
          <p:cNvSpPr>
            <a:spLocks noGrp="1"/>
          </p:cNvSpPr>
          <p:nvPr>
            <p:ph type="sldNum" sz="quarter" idx="4"/>
          </p:nvPr>
        </p:nvSpPr>
        <p:spPr>
          <a:xfrm>
            <a:off x="11640616" y="129210"/>
            <a:ext cx="4389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CD058-9216-47B8-A790-D260D04F42CF}" type="slidenum">
              <a:rPr lang="zh-CN" altLang="en-US" smtClean="0"/>
              <a:t>‹#›</a:t>
            </a:fld>
            <a:endParaRPr lang="zh-CN" altLang="en-US"/>
          </a:p>
        </p:txBody>
      </p:sp>
      <p:grpSp>
        <p:nvGrpSpPr>
          <p:cNvPr id="7" name="组合 6"/>
          <p:cNvGrpSpPr/>
          <p:nvPr userDrawn="1"/>
        </p:nvGrpSpPr>
        <p:grpSpPr>
          <a:xfrm>
            <a:off x="6696356" y="6093296"/>
            <a:ext cx="5374143" cy="759694"/>
            <a:chOff x="94595" y="0"/>
            <a:chExt cx="6001405" cy="848364"/>
          </a:xfrm>
        </p:grpSpPr>
        <p:pic>
          <p:nvPicPr>
            <p:cNvPr id="8" name="图片 7"/>
            <p:cNvPicPr>
              <a:picLocks noChangeAspect="1"/>
            </p:cNvPicPr>
            <p:nvPr/>
          </p:nvPicPr>
          <p:blipFill rotWithShape="1">
            <a:blip r:embed="rId4"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a:fillRect/>
            </a:stretch>
          </p:blipFill>
          <p:spPr>
            <a:xfrm>
              <a:off x="94595" y="47476"/>
              <a:ext cx="759077" cy="753412"/>
            </a:xfrm>
            <a:prstGeom prst="rect">
              <a:avLst/>
            </a:prstGeom>
          </p:spPr>
        </p:pic>
        <p:pic>
          <p:nvPicPr>
            <p:cNvPr id="14" name="图片 1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a:fillRect/>
            </a:stretch>
          </p:blipFill>
          <p:spPr>
            <a:xfrm>
              <a:off x="2280745" y="0"/>
              <a:ext cx="3815255" cy="848364"/>
            </a:xfrm>
            <a:prstGeom prst="rect">
              <a:avLst/>
            </a:prstGeom>
          </p:spPr>
        </p:pic>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36098" t="27855" r="2323" b="30349"/>
            <a:stretch>
              <a:fillRect/>
            </a:stretch>
          </p:blipFill>
          <p:spPr>
            <a:xfrm>
              <a:off x="933205" y="131391"/>
              <a:ext cx="1140574" cy="581211"/>
            </a:xfrm>
            <a:prstGeom prst="rect">
              <a:avLst/>
            </a:prstGeom>
          </p:spPr>
        </p:pic>
      </p:grpSp>
    </p:spTree>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0"/>
          </p:nvPr>
        </p:nvSpPr>
        <p:spPr>
          <a:xfrm>
            <a:off x="94635" y="1556907"/>
            <a:ext cx="11860530" cy="2808203"/>
          </a:xfrm>
        </p:spPr>
        <p:txBody>
          <a:bodyPr/>
          <a:lstStyle/>
          <a:p>
            <a:r>
              <a:rPr lang="zh-CN" altLang="en-US" sz="4000" dirty="0">
                <a:latin typeface="+mn-lt"/>
                <a:ea typeface="+mn-ea"/>
                <a:cs typeface="+mn-ea"/>
                <a:sym typeface="+mn-lt"/>
              </a:rPr>
              <a:t>文献分享：</a:t>
            </a:r>
            <a:endParaRPr lang="en-US" altLang="zh-CN" sz="4000" dirty="0">
              <a:latin typeface="+mn-lt"/>
              <a:ea typeface="+mn-ea"/>
              <a:cs typeface="+mn-ea"/>
              <a:sym typeface="+mn-lt"/>
            </a:endParaRPr>
          </a:p>
          <a:p>
            <a:r>
              <a:rPr lang="zh-CN" altLang="en-US" sz="3600" dirty="0">
                <a:latin typeface="+mn-lt"/>
                <a:ea typeface="+mn-ea"/>
                <a:cs typeface="+mn-ea"/>
                <a:sym typeface="+mn-lt"/>
              </a:rPr>
              <a:t>使用惯性测量单元估计呼吸过程中的三维胸腹位移</a:t>
            </a:r>
            <a:endParaRPr lang="en-US" altLang="zh-CN" sz="3600" dirty="0">
              <a:latin typeface="+mn-lt"/>
              <a:ea typeface="+mn-ea"/>
              <a:cs typeface="+mn-ea"/>
              <a:sym typeface="+mn-lt"/>
            </a:endParaRPr>
          </a:p>
          <a:p>
            <a:r>
              <a:rPr lang="en-US" altLang="zh-CN" sz="2800" dirty="0">
                <a:latin typeface="+mn-lt"/>
                <a:ea typeface="+mn-ea"/>
                <a:cs typeface="+mn-ea"/>
                <a:sym typeface="+mn-lt"/>
              </a:rPr>
              <a:t>Estimation of Three-Dimensional Thoracoabdominal Displacements During Respiration Using Inertial Measurement Units</a:t>
            </a:r>
            <a:endParaRPr lang="zh-CN" altLang="en-US" sz="2800" dirty="0">
              <a:latin typeface="+mn-lt"/>
              <a:ea typeface="+mn-ea"/>
              <a:cs typeface="+mn-ea"/>
              <a:sym typeface="+mn-lt"/>
            </a:endParaRPr>
          </a:p>
        </p:txBody>
      </p:sp>
      <p:sp>
        <p:nvSpPr>
          <p:cNvPr id="3" name="内容占位符 2"/>
          <p:cNvSpPr>
            <a:spLocks noGrp="1"/>
          </p:cNvSpPr>
          <p:nvPr>
            <p:ph sz="quarter" idx="11"/>
          </p:nvPr>
        </p:nvSpPr>
        <p:spPr>
          <a:xfrm>
            <a:off x="6600056" y="4365110"/>
            <a:ext cx="4366525" cy="534035"/>
          </a:xfrm>
        </p:spPr>
        <p:txBody>
          <a:bodyPr/>
          <a:lstStyle/>
          <a:p>
            <a:r>
              <a:rPr lang="zh-CN" altLang="en-US">
                <a:latin typeface="+mn-lt"/>
                <a:ea typeface="+mn-ea"/>
                <a:cs typeface="+mn-ea"/>
                <a:sym typeface="+mn-lt"/>
              </a:rPr>
              <a:t>艾力亚尔</a:t>
            </a:r>
          </a:p>
        </p:txBody>
      </p:sp>
      <p:sp>
        <p:nvSpPr>
          <p:cNvPr id="4" name="内容占位符 3"/>
          <p:cNvSpPr>
            <a:spLocks noGrp="1"/>
          </p:cNvSpPr>
          <p:nvPr>
            <p:ph sz="quarter" idx="12"/>
          </p:nvPr>
        </p:nvSpPr>
        <p:spPr/>
        <p:txBody>
          <a:bodyPr/>
          <a:lstStyle/>
          <a:p>
            <a:r>
              <a:rPr lang="en-US" altLang="zh-CN" dirty="0">
                <a:latin typeface="+mn-lt"/>
                <a:ea typeface="+mn-ea"/>
                <a:cs typeface="+mn-ea"/>
                <a:sym typeface="+mn-lt"/>
              </a:rPr>
              <a:t>2024/09/23</a:t>
            </a:r>
          </a:p>
        </p:txBody>
      </p:sp>
      <p:sp>
        <p:nvSpPr>
          <p:cNvPr id="6" name="文本框 5">
            <a:extLst>
              <a:ext uri="{FF2B5EF4-FFF2-40B4-BE49-F238E27FC236}">
                <a16:creationId xmlns:a16="http://schemas.microsoft.com/office/drawing/2014/main" id="{AF6901EF-337D-0EF6-3391-A021568ECB05}"/>
              </a:ext>
            </a:extLst>
          </p:cNvPr>
          <p:cNvSpPr txBox="1"/>
          <p:nvPr/>
        </p:nvSpPr>
        <p:spPr>
          <a:xfrm>
            <a:off x="94635" y="4328181"/>
            <a:ext cx="6157912" cy="1323439"/>
          </a:xfrm>
          <a:prstGeom prst="rect">
            <a:avLst/>
          </a:prstGeom>
          <a:noFill/>
        </p:spPr>
        <p:txBody>
          <a:bodyPr wrap="square">
            <a:spAutoFit/>
          </a:bodyPr>
          <a:lstStyle/>
          <a:p>
            <a:r>
              <a:rPr lang="en-US" altLang="zh-CN" sz="2000" b="1" i="0" dirty="0">
                <a:effectLst/>
                <a:cs typeface="+mn-ea"/>
                <a:sym typeface="+mn-lt"/>
              </a:rPr>
              <a:t>Date of Publication:</a:t>
            </a:r>
            <a:r>
              <a:rPr lang="en-US" altLang="zh-CN" sz="2000" b="0" i="0" dirty="0">
                <a:effectLst/>
                <a:cs typeface="+mn-ea"/>
                <a:sym typeface="+mn-lt"/>
              </a:rPr>
              <a:t> 2022 </a:t>
            </a:r>
            <a:r>
              <a:rPr lang="zh-CN" altLang="en-US" sz="2000" b="0" i="0" dirty="0">
                <a:effectLst/>
                <a:cs typeface="+mn-ea"/>
                <a:sym typeface="+mn-lt"/>
              </a:rPr>
              <a:t>年 </a:t>
            </a:r>
            <a:r>
              <a:rPr lang="en-US" altLang="zh-CN" sz="2000" b="0" i="0" dirty="0">
                <a:effectLst/>
                <a:cs typeface="+mn-ea"/>
                <a:sym typeface="+mn-lt"/>
              </a:rPr>
              <a:t>3 </a:t>
            </a:r>
            <a:r>
              <a:rPr lang="zh-CN" altLang="en-US" sz="2000" b="0" i="0" dirty="0">
                <a:effectLst/>
                <a:cs typeface="+mn-ea"/>
                <a:sym typeface="+mn-lt"/>
              </a:rPr>
              <a:t>月 </a:t>
            </a:r>
            <a:r>
              <a:rPr lang="en-US" altLang="zh-CN" sz="2000" b="0" i="0" dirty="0">
                <a:effectLst/>
                <a:cs typeface="+mn-ea"/>
                <a:sym typeface="+mn-lt"/>
              </a:rPr>
              <a:t>7 </a:t>
            </a:r>
            <a:r>
              <a:rPr lang="zh-CN" altLang="en-US" sz="2000" b="0" i="0" dirty="0">
                <a:effectLst/>
                <a:cs typeface="+mn-ea"/>
                <a:sym typeface="+mn-lt"/>
              </a:rPr>
              <a:t>日</a:t>
            </a:r>
            <a:endParaRPr lang="en-US" altLang="zh-CN" sz="2000" b="0" i="0" dirty="0">
              <a:effectLst/>
              <a:cs typeface="+mn-ea"/>
              <a:sym typeface="+mn-lt"/>
            </a:endParaRPr>
          </a:p>
          <a:p>
            <a:endParaRPr lang="en-US" altLang="zh-CN" sz="2000" b="0" i="0" dirty="0">
              <a:effectLst/>
              <a:cs typeface="+mn-ea"/>
              <a:sym typeface="+mn-lt"/>
            </a:endParaRPr>
          </a:p>
          <a:p>
            <a:r>
              <a:rPr lang="en-US" altLang="zh-CN" sz="2000" b="1" i="0" dirty="0">
                <a:effectLst/>
                <a:cs typeface="+mn-ea"/>
                <a:sym typeface="+mn-lt"/>
              </a:rPr>
              <a:t>Published in:</a:t>
            </a:r>
          </a:p>
          <a:p>
            <a:r>
              <a:rPr lang="en-US" altLang="zh-CN" sz="2000" dirty="0">
                <a:cs typeface="+mn-ea"/>
                <a:sym typeface="+mn-lt"/>
              </a:rPr>
              <a:t>IEEE/ASME Transactions on Mechatronics </a:t>
            </a:r>
            <a:endParaRPr lang="zh-CN"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10</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a:xfrm>
            <a:off x="119336" y="944730"/>
            <a:ext cx="11665296" cy="504055"/>
          </a:xfrm>
        </p:spPr>
        <p:txBody>
          <a:bodyPr/>
          <a:lstStyle/>
          <a:p>
            <a:r>
              <a:rPr lang="zh-CN" altLang="en-US" sz="2800" dirty="0">
                <a:latin typeface="+mn-lt"/>
                <a:ea typeface="+mn-ea"/>
                <a:cs typeface="+mn-ea"/>
                <a:sym typeface="+mn-lt"/>
              </a:rPr>
              <a:t>误差状态卡尔曼滤波器</a:t>
            </a:r>
            <a:r>
              <a:rPr lang="en-US" altLang="zh-CN" sz="2800" dirty="0">
                <a:latin typeface="+mn-lt"/>
                <a:ea typeface="+mn-ea"/>
                <a:cs typeface="+mn-ea"/>
                <a:sym typeface="+mn-lt"/>
              </a:rPr>
              <a:t>(Error State Kalman Filter, ESKF)</a:t>
            </a:r>
            <a:endParaRPr lang="zh-CN" altLang="en-US" sz="2800" dirty="0">
              <a:latin typeface="+mn-lt"/>
              <a:ea typeface="+mn-ea"/>
              <a:cs typeface="+mn-ea"/>
              <a:sym typeface="+mn-lt"/>
            </a:endParaRPr>
          </a:p>
        </p:txBody>
      </p:sp>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C6884277-F221-60FB-78EF-C54E9A5482AE}"/>
                  </a:ext>
                </a:extLst>
              </p:cNvPr>
              <p:cNvSpPr txBox="1"/>
              <p:nvPr/>
            </p:nvSpPr>
            <p:spPr>
              <a:xfrm>
                <a:off x="11857" y="2127382"/>
                <a:ext cx="6408712" cy="1710084"/>
              </a:xfrm>
              <a:prstGeom prst="rect">
                <a:avLst/>
              </a:prstGeom>
              <a:noFill/>
            </p:spPr>
            <p:txBody>
              <a:bodyPr wrap="square">
                <a:spAutoFit/>
              </a:bodyPr>
              <a:lstStyle/>
              <a:p>
                <a:pPr algn="l">
                  <a:lnSpc>
                    <a:spcPct val="150000"/>
                  </a:lnSpc>
                </a:pPr>
                <a:r>
                  <a:rPr lang="en-US" altLang="zh-CN" b="1" i="0" dirty="0">
                    <a:solidFill>
                      <a:srgbClr val="060607"/>
                    </a:solidFill>
                    <a:effectLst/>
                    <a:latin typeface="-apple-system"/>
                  </a:rPr>
                  <a:t>1. </a:t>
                </a:r>
                <a:r>
                  <a:rPr lang="zh-CN" altLang="en-US" b="1" i="0" dirty="0">
                    <a:solidFill>
                      <a:srgbClr val="060607"/>
                    </a:solidFill>
                    <a:effectLst/>
                    <a:latin typeface="-apple-system"/>
                  </a:rPr>
                  <a:t>单位范数约束</a:t>
                </a:r>
              </a:p>
              <a:p>
                <a:pPr marL="285750" indent="-285750" algn="l">
                  <a:lnSpc>
                    <a:spcPct val="150000"/>
                  </a:lnSpc>
                  <a:buFont typeface="Wingdings" panose="05000000000000000000" pitchFamily="2" charset="2"/>
                  <a:buChar char="l"/>
                </a:pP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𝑔</m:t>
                        </m:r>
                      </m:e>
                      <m:sub>
                        <m:r>
                          <a:rPr lang="en-US" altLang="zh-CN" b="0" i="1" smtClean="0">
                            <a:latin typeface="Cambria Math" panose="02040503050406030204" pitchFamily="18" charset="0"/>
                          </a:rPr>
                          <m:t>𝑆</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oMath>
                </a14:m>
                <a:r>
                  <a:rPr lang="zh-CN" altLang="en-US" b="0" i="0" dirty="0">
                    <a:solidFill>
                      <a:srgbClr val="060607"/>
                    </a:solidFill>
                    <a:effectLst/>
                    <a:latin typeface="-apple-system"/>
                  </a:rPr>
                  <a:t>是一个单位向量，其长度（或范数）必须严格等于</a:t>
                </a:r>
                <a:r>
                  <a:rPr lang="en-US" altLang="zh-CN" b="0" i="0" dirty="0">
                    <a:solidFill>
                      <a:srgbClr val="060607"/>
                    </a:solidFill>
                    <a:effectLst/>
                    <a:latin typeface="-apple-system"/>
                  </a:rPr>
                  <a:t>1</a:t>
                </a:r>
                <a:r>
                  <a:rPr lang="zh-CN" altLang="en-US" dirty="0">
                    <a:solidFill>
                      <a:srgbClr val="060607"/>
                    </a:solidFill>
                    <a:latin typeface="-apple-system"/>
                  </a:rPr>
                  <a:t>；</a:t>
                </a:r>
                <a:endParaRPr lang="en-US" altLang="zh-CN" b="0" i="0" dirty="0">
                  <a:solidFill>
                    <a:srgbClr val="060607"/>
                  </a:solidFill>
                  <a:effectLst/>
                  <a:latin typeface="-apple-system"/>
                </a:endParaRPr>
              </a:p>
              <a:p>
                <a:pPr marL="285750" indent="-285750" algn="l">
                  <a:lnSpc>
                    <a:spcPct val="150000"/>
                  </a:lnSpc>
                  <a:buFont typeface="Wingdings" panose="05000000000000000000" pitchFamily="2" charset="2"/>
                  <a:buChar char="l"/>
                </a:pPr>
                <a:r>
                  <a:rPr lang="zh-CN" altLang="en-US" b="0" i="0" dirty="0">
                    <a:solidFill>
                      <a:srgbClr val="060607"/>
                    </a:solidFill>
                    <a:effectLst/>
                    <a:latin typeface="-apple-system"/>
                  </a:rPr>
                  <a:t>传统的卡尔曼滤波不会自动约束计算结果为单位向量；</a:t>
                </a:r>
                <a:endParaRPr lang="en-US" altLang="zh-CN" b="0" i="0" dirty="0">
                  <a:solidFill>
                    <a:srgbClr val="060607"/>
                  </a:solidFill>
                  <a:effectLst/>
                  <a:latin typeface="-apple-system"/>
                </a:endParaRPr>
              </a:p>
              <a:p>
                <a:pPr marL="285750" indent="-285750" algn="l">
                  <a:lnSpc>
                    <a:spcPct val="150000"/>
                  </a:lnSpc>
                  <a:buFont typeface="Wingdings" panose="05000000000000000000" pitchFamily="2" charset="2"/>
                  <a:buChar char="l"/>
                </a:pPr>
                <a:r>
                  <a:rPr lang="zh-CN" altLang="en-US" b="0" i="0" dirty="0">
                    <a:solidFill>
                      <a:srgbClr val="060607"/>
                    </a:solidFill>
                    <a:effectLst/>
                    <a:latin typeface="-apple-system"/>
                  </a:rPr>
                  <a:t>多次迭代后，重力矢量可能会偏离单位矢量，增大误差；</a:t>
                </a:r>
                <a:endParaRPr lang="en-US" altLang="zh-CN" b="0" i="0" dirty="0">
                  <a:solidFill>
                    <a:srgbClr val="060607"/>
                  </a:solidFill>
                  <a:effectLst/>
                  <a:latin typeface="-apple-system"/>
                </a:endParaRPr>
              </a:p>
            </p:txBody>
          </p:sp>
        </mc:Choice>
        <mc:Fallback>
          <p:sp>
            <p:nvSpPr>
              <p:cNvPr id="17" name="文本框 16">
                <a:extLst>
                  <a:ext uri="{FF2B5EF4-FFF2-40B4-BE49-F238E27FC236}">
                    <a16:creationId xmlns:a16="http://schemas.microsoft.com/office/drawing/2014/main" id="{C6884277-F221-60FB-78EF-C54E9A5482AE}"/>
                  </a:ext>
                </a:extLst>
              </p:cNvPr>
              <p:cNvSpPr txBox="1">
                <a:spLocks noRot="1" noChangeAspect="1" noMove="1" noResize="1" noEditPoints="1" noAdjustHandles="1" noChangeArrowheads="1" noChangeShapeType="1" noTextEdit="1"/>
              </p:cNvSpPr>
              <p:nvPr/>
            </p:nvSpPr>
            <p:spPr>
              <a:xfrm>
                <a:off x="11857" y="2127382"/>
                <a:ext cx="6408712" cy="1710084"/>
              </a:xfrm>
              <a:prstGeom prst="rect">
                <a:avLst/>
              </a:prstGeom>
              <a:blipFill>
                <a:blip r:embed="rId2"/>
                <a:stretch>
                  <a:fillRect l="-856" r="-761" b="-4270"/>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B8EA7AE9-8369-7606-ED7B-CF9C5AFE5E22}"/>
              </a:ext>
            </a:extLst>
          </p:cNvPr>
          <p:cNvSpPr txBox="1"/>
          <p:nvPr/>
        </p:nvSpPr>
        <p:spPr>
          <a:xfrm>
            <a:off x="11857" y="4310392"/>
            <a:ext cx="4608512" cy="2031325"/>
          </a:xfrm>
          <a:prstGeom prst="rect">
            <a:avLst/>
          </a:prstGeom>
          <a:noFill/>
        </p:spPr>
        <p:txBody>
          <a:bodyPr wrap="square">
            <a:spAutoFit/>
          </a:bodyPr>
          <a:lstStyle/>
          <a:p>
            <a:pPr algn="l">
              <a:lnSpc>
                <a:spcPct val="150000"/>
              </a:lnSpc>
            </a:pPr>
            <a:r>
              <a:rPr lang="en-US" altLang="zh-CN" b="1" i="0" dirty="0">
                <a:solidFill>
                  <a:srgbClr val="060607"/>
                </a:solidFill>
                <a:effectLst/>
                <a:latin typeface="-apple-system"/>
              </a:rPr>
              <a:t>2. </a:t>
            </a:r>
            <a:r>
              <a:rPr lang="zh-CN" altLang="en-US" b="1" i="0" dirty="0">
                <a:solidFill>
                  <a:srgbClr val="060607"/>
                </a:solidFill>
                <a:effectLst/>
                <a:latin typeface="-apple-system"/>
              </a:rPr>
              <a:t>非线性更新问题</a:t>
            </a:r>
          </a:p>
          <a:p>
            <a:pPr marL="285750" indent="-285750" algn="l">
              <a:lnSpc>
                <a:spcPct val="150000"/>
              </a:lnSpc>
              <a:buFont typeface="Wingdings" panose="05000000000000000000" pitchFamily="2" charset="2"/>
              <a:buChar char="l"/>
            </a:pPr>
            <a:r>
              <a:rPr lang="zh-CN" altLang="en-US" b="0" i="0" dirty="0">
                <a:solidFill>
                  <a:srgbClr val="060607"/>
                </a:solidFill>
                <a:effectLst/>
                <a:latin typeface="-apple-system"/>
              </a:rPr>
              <a:t>卡尔曼滤波器在处理线性系统时最为有效；</a:t>
            </a:r>
            <a:endParaRPr lang="en-US" altLang="zh-CN" dirty="0">
              <a:solidFill>
                <a:srgbClr val="060607"/>
              </a:solidFill>
              <a:latin typeface="-apple-system"/>
            </a:endParaRPr>
          </a:p>
          <a:p>
            <a:pPr marL="285750" indent="-285750" algn="l">
              <a:lnSpc>
                <a:spcPct val="150000"/>
              </a:lnSpc>
              <a:buFont typeface="Wingdings" panose="05000000000000000000" pitchFamily="2" charset="2"/>
              <a:buChar char="l"/>
            </a:pPr>
            <a:r>
              <a:rPr lang="zh-CN" altLang="en-US" b="0" i="0" dirty="0">
                <a:solidFill>
                  <a:srgbClr val="060607"/>
                </a:solidFill>
                <a:effectLst/>
                <a:latin typeface="-apple-system"/>
              </a:rPr>
              <a:t>重力向量的单位范数约束引入了非线性，会使系统的性能下降；</a:t>
            </a:r>
            <a:endParaRPr lang="en-US" altLang="zh-CN" b="0" i="0" dirty="0">
              <a:solidFill>
                <a:srgbClr val="060607"/>
              </a:solidFill>
              <a:effectLst/>
              <a:latin typeface="-apple-system"/>
            </a:endParaRPr>
          </a:p>
          <a:p>
            <a:pPr algn="l"/>
            <a:endParaRPr lang="zh-CN" altLang="en-US" b="0" i="0" dirty="0">
              <a:solidFill>
                <a:srgbClr val="060607"/>
              </a:solidFill>
              <a:effectLst/>
              <a:latin typeface="-apple-system"/>
            </a:endParaRPr>
          </a:p>
        </p:txBody>
      </p:sp>
      <p:sp>
        <p:nvSpPr>
          <p:cNvPr id="21" name="文本框 20">
            <a:extLst>
              <a:ext uri="{FF2B5EF4-FFF2-40B4-BE49-F238E27FC236}">
                <a16:creationId xmlns:a16="http://schemas.microsoft.com/office/drawing/2014/main" id="{037E78FA-01E8-4586-586D-DC063C07167C}"/>
              </a:ext>
            </a:extLst>
          </p:cNvPr>
          <p:cNvSpPr txBox="1"/>
          <p:nvPr/>
        </p:nvSpPr>
        <p:spPr>
          <a:xfrm>
            <a:off x="6369174" y="2837791"/>
            <a:ext cx="5832648" cy="2916439"/>
          </a:xfrm>
          <a:prstGeom prst="rect">
            <a:avLst/>
          </a:prstGeom>
          <a:noFill/>
        </p:spPr>
        <p:txBody>
          <a:bodyPr wrap="square">
            <a:spAutoFit/>
          </a:bodyPr>
          <a:lstStyle/>
          <a:p>
            <a:pPr marL="285750" indent="-285750" algn="l">
              <a:lnSpc>
                <a:spcPct val="150000"/>
              </a:lnSpc>
              <a:buFont typeface="Wingdings" panose="05000000000000000000" pitchFamily="2" charset="2"/>
              <a:buChar char="l"/>
            </a:pPr>
            <a:r>
              <a:rPr lang="zh-CN" altLang="en-US" b="0" i="0" dirty="0">
                <a:solidFill>
                  <a:srgbClr val="060607"/>
                </a:solidFill>
                <a:effectLst/>
                <a:latin typeface="-apple-system"/>
              </a:rPr>
              <a:t>采用误差状态卡尔曼滤波器（</a:t>
            </a:r>
            <a:r>
              <a:rPr lang="en-US" altLang="zh-CN" b="0" i="0" dirty="0">
                <a:solidFill>
                  <a:srgbClr val="060607"/>
                </a:solidFill>
                <a:effectLst/>
                <a:latin typeface="-apple-system"/>
              </a:rPr>
              <a:t>ESKF</a:t>
            </a:r>
            <a:r>
              <a:rPr lang="zh-CN" altLang="en-US" b="0" i="0" dirty="0">
                <a:solidFill>
                  <a:srgbClr val="060607"/>
                </a:solidFill>
                <a:effectLst/>
                <a:latin typeface="-apple-system"/>
              </a:rPr>
              <a:t>）；</a:t>
            </a:r>
            <a:endParaRPr lang="en-US" altLang="zh-CN" b="0" i="0" dirty="0">
              <a:solidFill>
                <a:srgbClr val="060607"/>
              </a:solidFill>
              <a:effectLst/>
              <a:latin typeface="-apple-system"/>
            </a:endParaRPr>
          </a:p>
          <a:p>
            <a:pPr marL="285750" indent="-285750" algn="l">
              <a:lnSpc>
                <a:spcPct val="150000"/>
              </a:lnSpc>
              <a:buFont typeface="Wingdings" panose="05000000000000000000" pitchFamily="2" charset="2"/>
              <a:buChar char="l"/>
            </a:pPr>
            <a:r>
              <a:rPr lang="zh-CN" altLang="en-US" b="0" i="0" dirty="0">
                <a:solidFill>
                  <a:srgbClr val="060607"/>
                </a:solidFill>
                <a:effectLst/>
                <a:latin typeface="-apple-system"/>
              </a:rPr>
              <a:t>在</a:t>
            </a:r>
            <a:r>
              <a:rPr lang="en-US" altLang="zh-CN" b="0" i="0" dirty="0">
                <a:solidFill>
                  <a:srgbClr val="060607"/>
                </a:solidFill>
                <a:effectLst/>
                <a:latin typeface="-apple-system"/>
              </a:rPr>
              <a:t>ESKF</a:t>
            </a:r>
            <a:r>
              <a:rPr lang="zh-CN" altLang="en-US" b="0" i="0" dirty="0">
                <a:solidFill>
                  <a:srgbClr val="060607"/>
                </a:solidFill>
                <a:effectLst/>
                <a:latin typeface="-apple-system"/>
              </a:rPr>
              <a:t>中，不直接估计重力矢量，而是估计一个与重力向量相关的旋转误差。</a:t>
            </a:r>
            <a:endParaRPr lang="en-US" altLang="zh-CN" b="0" i="0" dirty="0">
              <a:solidFill>
                <a:srgbClr val="060607"/>
              </a:solidFill>
              <a:effectLst/>
              <a:latin typeface="-apple-system"/>
            </a:endParaRPr>
          </a:p>
          <a:p>
            <a:pPr marL="285750" indent="-285750" algn="l">
              <a:lnSpc>
                <a:spcPct val="150000"/>
              </a:lnSpc>
              <a:buFont typeface="Wingdings" panose="05000000000000000000" pitchFamily="2" charset="2"/>
              <a:buChar char="l"/>
            </a:pPr>
            <a:r>
              <a:rPr lang="zh-CN" altLang="en-US" b="0" i="0" dirty="0">
                <a:solidFill>
                  <a:srgbClr val="060607"/>
                </a:solidFill>
                <a:effectLst/>
                <a:latin typeface="-apple-system"/>
              </a:rPr>
              <a:t>这种方法通过引入额外的</a:t>
            </a:r>
            <a:r>
              <a:rPr lang="zh-CN" altLang="en-US" b="1" i="0" dirty="0">
                <a:solidFill>
                  <a:srgbClr val="060607"/>
                </a:solidFill>
                <a:effectLst/>
                <a:latin typeface="-apple-system"/>
              </a:rPr>
              <a:t>自由度</a:t>
            </a:r>
            <a:r>
              <a:rPr lang="zh-CN" altLang="en-US" b="0" i="0" dirty="0">
                <a:solidFill>
                  <a:srgbClr val="060607"/>
                </a:solidFill>
                <a:effectLst/>
                <a:latin typeface="-apple-system"/>
              </a:rPr>
              <a:t>来处理约束，使得系统可以更自然地处理单位范数约束，同时保持卡尔曼滤波器处理线性系统的效率和准确性</a:t>
            </a:r>
            <a:r>
              <a:rPr lang="zh-CN" altLang="en-US" dirty="0">
                <a:solidFill>
                  <a:srgbClr val="060607"/>
                </a:solidFill>
                <a:latin typeface="-apple-system"/>
              </a:rPr>
              <a:t>；</a:t>
            </a:r>
            <a:endParaRPr lang="en-US" altLang="zh-CN" b="0" i="0" dirty="0">
              <a:solidFill>
                <a:srgbClr val="060607"/>
              </a:solidFill>
              <a:effectLst/>
              <a:latin typeface="-apple-system"/>
            </a:endParaRPr>
          </a:p>
          <a:p>
            <a:pPr algn="l">
              <a:lnSpc>
                <a:spcPct val="150000"/>
              </a:lnSpc>
            </a:pPr>
            <a:endParaRPr lang="zh-CN" altLang="en-US" sz="1600" b="0" i="0" dirty="0">
              <a:solidFill>
                <a:srgbClr val="060607"/>
              </a:solidFill>
              <a:effectLst/>
              <a:latin typeface="-apple-system"/>
            </a:endParaRPr>
          </a:p>
        </p:txBody>
      </p:sp>
      <p:sp>
        <p:nvSpPr>
          <p:cNvPr id="3" name="文本框 2">
            <a:extLst>
              <a:ext uri="{FF2B5EF4-FFF2-40B4-BE49-F238E27FC236}">
                <a16:creationId xmlns:a16="http://schemas.microsoft.com/office/drawing/2014/main" id="{CFA2B6F2-ABE4-A5F2-E44C-D13A0B124B9B}"/>
              </a:ext>
            </a:extLst>
          </p:cNvPr>
          <p:cNvSpPr txBox="1"/>
          <p:nvPr/>
        </p:nvSpPr>
        <p:spPr>
          <a:xfrm>
            <a:off x="11857" y="1762174"/>
            <a:ext cx="6262686" cy="369332"/>
          </a:xfrm>
          <a:prstGeom prst="rect">
            <a:avLst/>
          </a:prstGeom>
          <a:noFill/>
        </p:spPr>
        <p:txBody>
          <a:bodyPr wrap="square">
            <a:spAutoFit/>
          </a:bodyPr>
          <a:lstStyle/>
          <a:p>
            <a:r>
              <a:rPr lang="zh-CN" altLang="en-US" b="0" i="0" dirty="0">
                <a:solidFill>
                  <a:srgbClr val="060607"/>
                </a:solidFill>
                <a:effectLst/>
                <a:latin typeface="-apple-system"/>
              </a:rPr>
              <a:t>卡尔曼滤波器的使用限制：</a:t>
            </a:r>
            <a:endParaRPr lang="zh-CN" altLang="en-US" dirty="0"/>
          </a:p>
        </p:txBody>
      </p:sp>
      <p:sp>
        <p:nvSpPr>
          <p:cNvPr id="6" name="文本框 5">
            <a:extLst>
              <a:ext uri="{FF2B5EF4-FFF2-40B4-BE49-F238E27FC236}">
                <a16:creationId xmlns:a16="http://schemas.microsoft.com/office/drawing/2014/main" id="{E762B912-837E-68AB-755C-17552C818A94}"/>
              </a:ext>
            </a:extLst>
          </p:cNvPr>
          <p:cNvSpPr txBox="1"/>
          <p:nvPr/>
        </p:nvSpPr>
        <p:spPr>
          <a:xfrm>
            <a:off x="6380584" y="2373483"/>
            <a:ext cx="1644339" cy="400110"/>
          </a:xfrm>
          <a:prstGeom prst="rect">
            <a:avLst/>
          </a:prstGeom>
          <a:noFill/>
        </p:spPr>
        <p:txBody>
          <a:bodyPr wrap="square">
            <a:spAutoFit/>
          </a:bodyPr>
          <a:lstStyle/>
          <a:p>
            <a:r>
              <a:rPr lang="zh-CN" altLang="en-US" sz="2000" b="1" i="0" dirty="0">
                <a:solidFill>
                  <a:srgbClr val="060607"/>
                </a:solidFill>
                <a:effectLst/>
                <a:latin typeface="-apple-system"/>
              </a:rPr>
              <a:t>解决方案：</a:t>
            </a:r>
            <a:endParaRPr lang="zh-CN" altLang="en-US" sz="2000" b="1" dirty="0"/>
          </a:p>
        </p:txBody>
      </p:sp>
      <p:cxnSp>
        <p:nvCxnSpPr>
          <p:cNvPr id="10" name="直接连接符 9">
            <a:extLst>
              <a:ext uri="{FF2B5EF4-FFF2-40B4-BE49-F238E27FC236}">
                <a16:creationId xmlns:a16="http://schemas.microsoft.com/office/drawing/2014/main" id="{2A0407B6-2781-4BA5-2CF1-959E9EEA940F}"/>
              </a:ext>
            </a:extLst>
          </p:cNvPr>
          <p:cNvCxnSpPr/>
          <p:nvPr/>
        </p:nvCxnSpPr>
        <p:spPr>
          <a:xfrm>
            <a:off x="6240016" y="1628800"/>
            <a:ext cx="0" cy="4644511"/>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60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EED12721-F730-7D3C-FF5F-734F36EA695F}"/>
              </a:ext>
            </a:extLst>
          </p:cNvPr>
          <p:cNvSpPr>
            <a:spLocks noGrp="1"/>
          </p:cNvSpPr>
          <p:nvPr>
            <p:ph type="sldNum" sz="quarter" idx="15"/>
          </p:nvPr>
        </p:nvSpPr>
        <p:spPr/>
        <p:txBody>
          <a:bodyPr/>
          <a:lstStyle/>
          <a:p>
            <a:fld id="{EE00F0DF-33EF-44AA-A705-087FFAD5005A}" type="slidenum">
              <a:rPr lang="zh-CN" altLang="en-US" smtClean="0"/>
              <a:t>11</a:t>
            </a:fld>
            <a:endParaRPr lang="zh-CN" altLang="en-US"/>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B986F766-1602-CF47-C9F2-692262F31A2D}"/>
                  </a:ext>
                </a:extLst>
              </p:cNvPr>
              <p:cNvSpPr txBox="1"/>
              <p:nvPr/>
            </p:nvSpPr>
            <p:spPr>
              <a:xfrm>
                <a:off x="54831" y="1829140"/>
                <a:ext cx="11665296" cy="369653"/>
              </a:xfrm>
              <a:prstGeom prst="rect">
                <a:avLst/>
              </a:prstGeom>
              <a:noFill/>
            </p:spPr>
            <p:txBody>
              <a:bodyPr wrap="square">
                <a:spAutoFit/>
              </a:bodyPr>
              <a:lstStyle/>
              <a:p>
                <a:r>
                  <a:rPr lang="zh-CN" altLang="en-US" b="0" i="0" dirty="0">
                    <a:solidFill>
                      <a:srgbClr val="000000"/>
                    </a:solidFill>
                    <a:effectLst/>
                    <a:latin typeface="微软雅黑" panose="020B0503020204020204" pitchFamily="34" charset="-122"/>
                    <a:ea typeface="微软雅黑" panose="020B0503020204020204" pitchFamily="34" charset="-122"/>
                  </a:rPr>
                  <a:t>假设</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𝑔</m:t>
                        </m:r>
                      </m:e>
                      <m:sub>
                        <m:r>
                          <a:rPr lang="en-US" altLang="zh-CN" b="0" i="1" smtClean="0">
                            <a:latin typeface="Cambria Math" panose="02040503050406030204" pitchFamily="18" charset="0"/>
                          </a:rPr>
                          <m:t>𝑆</m:t>
                        </m:r>
                      </m:sub>
                    </m:sSub>
                  </m:oMath>
                </a14:m>
                <a:r>
                  <a:rPr lang="zh-CN" altLang="en-US" b="0" i="0" dirty="0">
                    <a:solidFill>
                      <a:srgbClr val="000000"/>
                    </a:solidFill>
                    <a:effectLst/>
                    <a:latin typeface="微软雅黑" panose="020B0503020204020204" pitchFamily="34" charset="-122"/>
                    <a:ea typeface="微软雅黑" panose="020B0503020204020204" pitchFamily="34" charset="-122"/>
                  </a:rPr>
                  <a:t>是真实的重力矢量，</a:t>
                </a:r>
                <a14:m>
                  <m:oMath xmlns:m="http://schemas.openxmlformats.org/officeDocument/2006/math">
                    <m:sSub>
                      <m:sSubPr>
                        <m:ctrlPr>
                          <a:rPr lang="en-US" altLang="zh-CN" b="0" i="1" smtClean="0">
                            <a:solidFill>
                              <a:srgbClr val="000000"/>
                            </a:solidFill>
                            <a:effectLst/>
                            <a:latin typeface="Cambria Math" panose="02040503050406030204" pitchFamily="18" charset="0"/>
                            <a:ea typeface="微软雅黑" panose="020B0503020204020204" pitchFamily="34" charset="-122"/>
                          </a:rPr>
                        </m:ctrlPr>
                      </m:sSubPr>
                      <m:e>
                        <m:acc>
                          <m:accPr>
                            <m:chr m:val="̂"/>
                            <m:ctrlPr>
                              <a:rPr lang="zh-CN" altLang="en-US" b="0" i="1" smtClean="0">
                                <a:solidFill>
                                  <a:srgbClr val="000000"/>
                                </a:solidFill>
                                <a:effectLst/>
                                <a:latin typeface="Cambria Math" panose="02040503050406030204" pitchFamily="18" charset="0"/>
                                <a:ea typeface="微软雅黑" panose="020B0503020204020204" pitchFamily="34" charset="-122"/>
                              </a:rPr>
                            </m:ctrlPr>
                          </m:accPr>
                          <m:e>
                            <m:r>
                              <a:rPr lang="en-US" altLang="zh-CN" i="1">
                                <a:solidFill>
                                  <a:srgbClr val="000000"/>
                                </a:solidFill>
                                <a:latin typeface="Cambria Math" panose="02040503050406030204" pitchFamily="18" charset="0"/>
                                <a:ea typeface="微软雅黑" panose="020B0503020204020204" pitchFamily="34" charset="-122"/>
                              </a:rPr>
                              <m:t>𝑔</m:t>
                            </m:r>
                          </m:e>
                        </m:acc>
                      </m:e>
                      <m:sub>
                        <m:r>
                          <a:rPr lang="en-US" altLang="zh-CN" b="0" i="1" smtClean="0">
                            <a:solidFill>
                              <a:srgbClr val="000000"/>
                            </a:solidFill>
                            <a:effectLst/>
                            <a:latin typeface="Cambria Math" panose="02040503050406030204" pitchFamily="18" charset="0"/>
                            <a:ea typeface="微软雅黑" panose="020B0503020204020204" pitchFamily="34" charset="-122"/>
                          </a:rPr>
                          <m:t>𝑆</m:t>
                        </m:r>
                      </m:sub>
                    </m:sSub>
                  </m:oMath>
                </a14:m>
                <a:r>
                  <a:rPr lang="zh-CN" altLang="en-US" b="0" dirty="0">
                    <a:solidFill>
                      <a:srgbClr val="000000"/>
                    </a:solidFill>
                    <a:effectLst/>
                    <a:latin typeface="微软雅黑" panose="020B0503020204020204" pitchFamily="34" charset="-122"/>
                    <a:ea typeface="微软雅黑" panose="020B0503020204020204" pitchFamily="34" charset="-122"/>
                  </a:rPr>
                  <a:t>是估计的重力矢量，则两者之间的误差可以用一个旋转矩阵</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𝑆</m:t>
                        </m:r>
                        <m:acc>
                          <m:accPr>
                            <m:chr m:val="̂"/>
                            <m:ctrlPr>
                              <a:rPr lang="zh-CN" altLang="en-US" i="1">
                                <a:solidFill>
                                  <a:srgbClr val="000000"/>
                                </a:solidFill>
                                <a:latin typeface="Cambria Math" panose="02040503050406030204" pitchFamily="18" charset="0"/>
                                <a:ea typeface="微软雅黑" panose="020B0503020204020204" pitchFamily="34" charset="-122"/>
                              </a:rPr>
                            </m:ctrlPr>
                          </m:accPr>
                          <m:e>
                            <m:r>
                              <a:rPr lang="en-US" altLang="zh-CN" b="0" i="1" smtClean="0">
                                <a:solidFill>
                                  <a:srgbClr val="000000"/>
                                </a:solidFill>
                                <a:latin typeface="Cambria Math" panose="02040503050406030204" pitchFamily="18" charset="0"/>
                                <a:ea typeface="微软雅黑" panose="020B0503020204020204" pitchFamily="34" charset="-122"/>
                              </a:rPr>
                              <m:t>𝑆</m:t>
                            </m:r>
                          </m:e>
                        </m:acc>
                      </m:sub>
                    </m:sSub>
                  </m:oMath>
                </a14:m>
                <a:r>
                  <a:rPr lang="zh-CN" altLang="en-US" b="0" i="0" dirty="0">
                    <a:solidFill>
                      <a:srgbClr val="000000"/>
                    </a:solidFill>
                    <a:effectLst/>
                    <a:latin typeface="微软雅黑" panose="020B0503020204020204" pitchFamily="34" charset="-122"/>
                    <a:ea typeface="微软雅黑" panose="020B0503020204020204" pitchFamily="34" charset="-122"/>
                  </a:rPr>
                  <a:t>表示，即</a:t>
                </a:r>
                <a:endParaRPr lang="en-US" altLang="zh-CN" b="0" i="0" dirty="0">
                  <a:solidFill>
                    <a:srgbClr val="000000"/>
                  </a:solidFill>
                  <a:effectLst/>
                  <a:latin typeface="微软雅黑" panose="020B0503020204020204" pitchFamily="34" charset="-122"/>
                  <a:ea typeface="微软雅黑" panose="020B0503020204020204" pitchFamily="34" charset="-122"/>
                </a:endParaRPr>
              </a:p>
            </p:txBody>
          </p:sp>
        </mc:Choice>
        <mc:Fallback>
          <p:sp>
            <p:nvSpPr>
              <p:cNvPr id="8" name="文本框 7">
                <a:extLst>
                  <a:ext uri="{FF2B5EF4-FFF2-40B4-BE49-F238E27FC236}">
                    <a16:creationId xmlns:a16="http://schemas.microsoft.com/office/drawing/2014/main" id="{B986F766-1602-CF47-C9F2-692262F31A2D}"/>
                  </a:ext>
                </a:extLst>
              </p:cNvPr>
              <p:cNvSpPr txBox="1">
                <a:spLocks noRot="1" noChangeAspect="1" noMove="1" noResize="1" noEditPoints="1" noAdjustHandles="1" noChangeArrowheads="1" noChangeShapeType="1" noTextEdit="1"/>
              </p:cNvSpPr>
              <p:nvPr/>
            </p:nvSpPr>
            <p:spPr>
              <a:xfrm>
                <a:off x="54831" y="1829140"/>
                <a:ext cx="11665296" cy="369653"/>
              </a:xfrm>
              <a:prstGeom prst="rect">
                <a:avLst/>
              </a:prstGeom>
              <a:blipFill>
                <a:blip r:embed="rId2"/>
                <a:stretch>
                  <a:fillRect l="-470" t="-8197" b="-24590"/>
                </a:stretch>
              </a:blipFill>
            </p:spPr>
            <p:txBody>
              <a:bodyPr/>
              <a:lstStyle/>
              <a:p>
                <a:r>
                  <a:rPr lang="zh-CN" altLang="en-US">
                    <a:noFill/>
                  </a:rPr>
                  <a:t> </a:t>
                </a:r>
              </a:p>
            </p:txBody>
          </p:sp>
        </mc:Fallback>
      </mc:AlternateContent>
      <p:sp>
        <p:nvSpPr>
          <p:cNvPr id="17" name="标题 6">
            <a:extLst>
              <a:ext uri="{FF2B5EF4-FFF2-40B4-BE49-F238E27FC236}">
                <a16:creationId xmlns:a16="http://schemas.microsoft.com/office/drawing/2014/main" id="{27EE44F7-2B27-0B86-F09E-F3E498229485}"/>
              </a:ext>
            </a:extLst>
          </p:cNvPr>
          <p:cNvSpPr>
            <a:spLocks noGrp="1"/>
          </p:cNvSpPr>
          <p:nvPr>
            <p:ph type="ctrTitle"/>
          </p:nvPr>
        </p:nvSpPr>
        <p:spPr>
          <a:xfrm>
            <a:off x="119336" y="944730"/>
            <a:ext cx="11665296" cy="504055"/>
          </a:xfrm>
        </p:spPr>
        <p:txBody>
          <a:bodyPr/>
          <a:lstStyle/>
          <a:p>
            <a:r>
              <a:rPr lang="zh-CN" altLang="en-US" sz="2800" dirty="0">
                <a:latin typeface="+mn-lt"/>
                <a:ea typeface="+mn-ea"/>
                <a:cs typeface="+mn-ea"/>
                <a:sym typeface="+mn-lt"/>
              </a:rPr>
              <a:t>误差状态卡尔曼滤波器</a:t>
            </a:r>
            <a:r>
              <a:rPr lang="en-US" altLang="zh-CN" sz="2800" dirty="0">
                <a:latin typeface="+mn-lt"/>
                <a:ea typeface="+mn-ea"/>
                <a:cs typeface="+mn-ea"/>
                <a:sym typeface="+mn-lt"/>
              </a:rPr>
              <a:t>(Error State Kalman Filter, ESKF)</a:t>
            </a:r>
            <a:endParaRPr lang="zh-CN" altLang="en-US" sz="2800" dirty="0">
              <a:latin typeface="+mn-lt"/>
              <a:ea typeface="+mn-ea"/>
              <a:cs typeface="+mn-ea"/>
              <a:sym typeface="+mn-lt"/>
            </a:endParaRPr>
          </a:p>
        </p:txBody>
      </p:sp>
      <p:sp>
        <p:nvSpPr>
          <p:cNvPr id="27" name="文本框 26">
            <a:extLst>
              <a:ext uri="{FF2B5EF4-FFF2-40B4-BE49-F238E27FC236}">
                <a16:creationId xmlns:a16="http://schemas.microsoft.com/office/drawing/2014/main" id="{CFFF265B-A8A8-D629-48DA-31ECB2BD4F32}"/>
              </a:ext>
            </a:extLst>
          </p:cNvPr>
          <p:cNvSpPr txBox="1"/>
          <p:nvPr/>
        </p:nvSpPr>
        <p:spPr>
          <a:xfrm>
            <a:off x="274029" y="4383751"/>
            <a:ext cx="3344405" cy="369332"/>
          </a:xfrm>
          <a:prstGeom prst="rect">
            <a:avLst/>
          </a:prstGeom>
          <a:noFill/>
        </p:spPr>
        <p:txBody>
          <a:bodyPr wrap="square">
            <a:spAutoFit/>
          </a:bodyPr>
          <a:lstStyle/>
          <a:p>
            <a:r>
              <a:rPr lang="zh-CN" altLang="en-US" b="0" i="0" dirty="0">
                <a:solidFill>
                  <a:srgbClr val="000000"/>
                </a:solidFill>
                <a:effectLst/>
                <a:latin typeface="微软雅黑" panose="020B0503020204020204" pitchFamily="34" charset="-122"/>
                <a:ea typeface="微软雅黑" panose="020B0503020204020204" pitchFamily="34" charset="-122"/>
              </a:rPr>
              <a:t>估计重力矢量的运动学方程</a:t>
            </a:r>
            <a:r>
              <a:rPr lang="zh-CN" altLang="en-US" dirty="0">
                <a:solidFill>
                  <a:srgbClr val="000000"/>
                </a:solidFill>
                <a:latin typeface="微软雅黑" panose="020B0503020204020204" pitchFamily="34" charset="-122"/>
                <a:ea typeface="微软雅黑" panose="020B0503020204020204" pitchFamily="34" charset="-122"/>
              </a:rPr>
              <a:t>：</a:t>
            </a:r>
            <a:endParaRPr lang="zh-CN" altLang="en-US" dirty="0"/>
          </a:p>
        </p:txBody>
      </p:sp>
      <p:sp>
        <p:nvSpPr>
          <p:cNvPr id="31" name="文本框 30">
            <a:extLst>
              <a:ext uri="{FF2B5EF4-FFF2-40B4-BE49-F238E27FC236}">
                <a16:creationId xmlns:a16="http://schemas.microsoft.com/office/drawing/2014/main" id="{7F00520F-D319-4294-778F-0F35D3D3FC32}"/>
              </a:ext>
            </a:extLst>
          </p:cNvPr>
          <p:cNvSpPr txBox="1"/>
          <p:nvPr/>
        </p:nvSpPr>
        <p:spPr>
          <a:xfrm>
            <a:off x="7064420" y="4147662"/>
            <a:ext cx="4241493" cy="369332"/>
          </a:xfrm>
          <a:prstGeom prst="rect">
            <a:avLst/>
          </a:prstGeom>
          <a:noFill/>
        </p:spPr>
        <p:txBody>
          <a:bodyPr wrap="square">
            <a:spAutoFit/>
          </a:bodyPr>
          <a:lstStyle/>
          <a:p>
            <a:r>
              <a:rPr lang="zh-CN" altLang="en-US" b="0" i="0" dirty="0">
                <a:solidFill>
                  <a:srgbClr val="000000"/>
                </a:solidFill>
                <a:effectLst/>
                <a:latin typeface="微软雅黑" panose="020B0503020204020204" pitchFamily="34" charset="-122"/>
                <a:ea typeface="微软雅黑" panose="020B0503020204020204" pitchFamily="34" charset="-122"/>
              </a:rPr>
              <a:t>忽略噪声项与误差向量的小乘积，得到</a:t>
            </a:r>
            <a:r>
              <a:rPr lang="en-US" altLang="zh-CN" b="0" i="0" dirty="0">
                <a:solidFill>
                  <a:srgbClr val="000000"/>
                </a:solidFill>
                <a:effectLst/>
                <a:latin typeface="微软雅黑" panose="020B0503020204020204" pitchFamily="34" charset="-122"/>
                <a:ea typeface="微软雅黑" panose="020B0503020204020204" pitchFamily="34" charset="-122"/>
              </a:rPr>
              <a:t>:</a:t>
            </a:r>
            <a:endParaRPr lang="zh-CN" altLang="en-US" dirty="0"/>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2CC81316-EA01-D425-C21C-A7743ED0F1D9}"/>
                  </a:ext>
                </a:extLst>
              </p:cNvPr>
              <p:cNvSpPr txBox="1"/>
              <p:nvPr/>
            </p:nvSpPr>
            <p:spPr>
              <a:xfrm>
                <a:off x="4506072" y="2344496"/>
                <a:ext cx="2762814" cy="36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𝑔</m:t>
                          </m:r>
                        </m:e>
                        <m:sub>
                          <m:r>
                            <a:rPr lang="en-US" altLang="zh-CN" b="0" i="1" smtClean="0">
                              <a:latin typeface="Cambria Math" panose="02040503050406030204" pitchFamily="18" charset="0"/>
                            </a:rPr>
                            <m:t>𝑆</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𝑆</m:t>
                          </m:r>
                          <m:acc>
                            <m:accPr>
                              <m:chr m:val="̂"/>
                              <m:ctrlPr>
                                <a:rPr lang="zh-CN" altLang="en-US" i="1">
                                  <a:solidFill>
                                    <a:srgbClr val="000000"/>
                                  </a:solidFill>
                                  <a:latin typeface="Cambria Math" panose="02040503050406030204" pitchFamily="18" charset="0"/>
                                  <a:ea typeface="微软雅黑" panose="020B0503020204020204" pitchFamily="34" charset="-122"/>
                                </a:rPr>
                              </m:ctrlPr>
                            </m:accPr>
                            <m:e>
                              <m:r>
                                <a:rPr lang="en-US" altLang="zh-CN" i="1">
                                  <a:solidFill>
                                    <a:srgbClr val="000000"/>
                                  </a:solidFill>
                                  <a:latin typeface="Cambria Math" panose="02040503050406030204" pitchFamily="18" charset="0"/>
                                  <a:ea typeface="微软雅黑" panose="020B0503020204020204" pitchFamily="34" charset="-122"/>
                                </a:rPr>
                                <m:t>𝑆</m:t>
                              </m:r>
                            </m:e>
                          </m:acc>
                        </m:sub>
                      </m:sSub>
                      <m:sSub>
                        <m:sSubPr>
                          <m:ctrlPr>
                            <a:rPr lang="en-US" altLang="zh-CN" i="1">
                              <a:solidFill>
                                <a:srgbClr val="000000"/>
                              </a:solidFill>
                              <a:latin typeface="Cambria Math" panose="02040503050406030204" pitchFamily="18" charset="0"/>
                              <a:ea typeface="微软雅黑" panose="020B0503020204020204" pitchFamily="34" charset="-122"/>
                            </a:rPr>
                          </m:ctrlPr>
                        </m:sSubPr>
                        <m:e>
                          <m:acc>
                            <m:accPr>
                              <m:chr m:val="̂"/>
                              <m:ctrlPr>
                                <a:rPr lang="zh-CN" altLang="en-US" i="1">
                                  <a:solidFill>
                                    <a:srgbClr val="000000"/>
                                  </a:solidFill>
                                  <a:latin typeface="Cambria Math" panose="02040503050406030204" pitchFamily="18" charset="0"/>
                                  <a:ea typeface="微软雅黑" panose="020B0503020204020204" pitchFamily="34" charset="-122"/>
                                </a:rPr>
                              </m:ctrlPr>
                            </m:accPr>
                            <m:e>
                              <m:r>
                                <a:rPr lang="en-US" altLang="zh-CN" i="1">
                                  <a:solidFill>
                                    <a:srgbClr val="000000"/>
                                  </a:solidFill>
                                  <a:latin typeface="Cambria Math" panose="02040503050406030204" pitchFamily="18" charset="0"/>
                                  <a:ea typeface="微软雅黑" panose="020B0503020204020204" pitchFamily="34" charset="-122"/>
                                </a:rPr>
                                <m:t>𝑔</m:t>
                              </m:r>
                            </m:e>
                          </m:acc>
                        </m:e>
                        <m:sub>
                          <m:r>
                            <a:rPr lang="en-US" altLang="zh-CN" i="1">
                              <a:solidFill>
                                <a:srgbClr val="000000"/>
                              </a:solidFill>
                              <a:latin typeface="Cambria Math" panose="02040503050406030204" pitchFamily="18" charset="0"/>
                              <a:ea typeface="微软雅黑" panose="020B0503020204020204" pitchFamily="34" charset="-122"/>
                            </a:rPr>
                            <m:t>𝑆</m:t>
                          </m:r>
                        </m:sub>
                      </m:sSub>
                    </m:oMath>
                  </m:oMathPara>
                </a14:m>
                <a:endParaRPr lang="zh-CN" altLang="en-US" dirty="0"/>
              </a:p>
            </p:txBody>
          </p:sp>
        </mc:Choice>
        <mc:Fallback>
          <p:sp>
            <p:nvSpPr>
              <p:cNvPr id="3" name="文本框 2">
                <a:extLst>
                  <a:ext uri="{FF2B5EF4-FFF2-40B4-BE49-F238E27FC236}">
                    <a16:creationId xmlns:a16="http://schemas.microsoft.com/office/drawing/2014/main" id="{2CC81316-EA01-D425-C21C-A7743ED0F1D9}"/>
                  </a:ext>
                </a:extLst>
              </p:cNvPr>
              <p:cNvSpPr txBox="1">
                <a:spLocks noRot="1" noChangeAspect="1" noMove="1" noResize="1" noEditPoints="1" noAdjustHandles="1" noChangeArrowheads="1" noChangeShapeType="1" noTextEdit="1"/>
              </p:cNvSpPr>
              <p:nvPr/>
            </p:nvSpPr>
            <p:spPr>
              <a:xfrm>
                <a:off x="4506072" y="2344496"/>
                <a:ext cx="2762814" cy="369653"/>
              </a:xfrm>
              <a:prstGeom prst="rect">
                <a:avLst/>
              </a:prstGeom>
              <a:blipFill>
                <a:blip r:embed="rId3"/>
                <a:stretch>
                  <a:fillRect t="-5000" b="-83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0F4D3363-AB74-00A5-68F3-A517AF27EA72}"/>
                  </a:ext>
                </a:extLst>
              </p:cNvPr>
              <p:cNvSpPr txBox="1"/>
              <p:nvPr/>
            </p:nvSpPr>
            <p:spPr>
              <a:xfrm>
                <a:off x="54831" y="2851939"/>
                <a:ext cx="9533226" cy="370935"/>
              </a:xfrm>
              <a:prstGeom prst="rect">
                <a:avLst/>
              </a:prstGeom>
              <a:noFill/>
            </p:spPr>
            <p:txBody>
              <a:bodyPr wrap="square">
                <a:spAutoFit/>
              </a:bodyPr>
              <a:lstStyle/>
              <a:p>
                <a:r>
                  <a:rPr lang="zh-CN" altLang="en-US" b="0" dirty="0">
                    <a:solidFill>
                      <a:srgbClr val="000000"/>
                    </a:solidFill>
                    <a:effectLst/>
                    <a:latin typeface="微软雅黑" panose="020B0503020204020204" pitchFamily="34" charset="-122"/>
                    <a:ea typeface="微软雅黑" panose="020B0503020204020204" pitchFamily="34" charset="-122"/>
                  </a:rPr>
                  <a:t>旋转矩阵</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𝑆</m:t>
                        </m:r>
                        <m:acc>
                          <m:accPr>
                            <m:chr m:val="̂"/>
                            <m:ctrlPr>
                              <a:rPr lang="zh-CN" altLang="en-US" i="1">
                                <a:solidFill>
                                  <a:srgbClr val="000000"/>
                                </a:solidFill>
                                <a:latin typeface="Cambria Math" panose="02040503050406030204" pitchFamily="18" charset="0"/>
                                <a:ea typeface="微软雅黑" panose="020B0503020204020204" pitchFamily="34" charset="-122"/>
                              </a:rPr>
                            </m:ctrlPr>
                          </m:accPr>
                          <m:e>
                            <m:r>
                              <a:rPr lang="en-US" altLang="zh-CN" b="0" i="1" smtClean="0">
                                <a:solidFill>
                                  <a:srgbClr val="000000"/>
                                </a:solidFill>
                                <a:latin typeface="Cambria Math" panose="02040503050406030204" pitchFamily="18" charset="0"/>
                                <a:ea typeface="微软雅黑" panose="020B0503020204020204" pitchFamily="34" charset="-122"/>
                              </a:rPr>
                              <m:t>𝑆</m:t>
                            </m:r>
                          </m:e>
                        </m:acc>
                      </m:sub>
                    </m:sSub>
                  </m:oMath>
                </a14:m>
                <a:r>
                  <a:rPr lang="zh-CN" altLang="en-US" dirty="0"/>
                  <a:t>只有三个自由度，可用向量</a:t>
                </a:r>
                <a14:m>
                  <m:oMath xmlns:m="http://schemas.openxmlformats.org/officeDocument/2006/math">
                    <m:r>
                      <a:rPr lang="zh-CN" altLang="en-US" i="1" smtClean="0">
                        <a:latin typeface="Cambria Math" panose="02040503050406030204" pitchFamily="18" charset="0"/>
                      </a:rPr>
                      <m:t>𝛿</m:t>
                    </m:r>
                    <m:r>
                      <a:rPr lang="en-US" altLang="zh-CN" b="0" i="1" smtClean="0">
                        <a:latin typeface="Cambria Math" panose="02040503050406030204" pitchFamily="18" charset="0"/>
                      </a:rPr>
                      <m:t>𝑣</m:t>
                    </m:r>
                    <m:r>
                      <a:rPr lang="zh-CN" altLang="en-US" i="1">
                        <a:latin typeface="Cambria Math" panose="02040503050406030204" pitchFamily="18" charset="0"/>
                      </a:rPr>
                      <m:t>表征</m:t>
                    </m:r>
                  </m:oMath>
                </a14:m>
                <a:r>
                  <a:rPr lang="zh-CN" altLang="en-US" dirty="0"/>
                  <a:t>，由于旋转角度较小，因此有</a:t>
                </a:r>
              </a:p>
            </p:txBody>
          </p:sp>
        </mc:Choice>
        <mc:Fallback>
          <p:sp>
            <p:nvSpPr>
              <p:cNvPr id="5" name="文本框 4">
                <a:extLst>
                  <a:ext uri="{FF2B5EF4-FFF2-40B4-BE49-F238E27FC236}">
                    <a16:creationId xmlns:a16="http://schemas.microsoft.com/office/drawing/2014/main" id="{0F4D3363-AB74-00A5-68F3-A517AF27EA72}"/>
                  </a:ext>
                </a:extLst>
              </p:cNvPr>
              <p:cNvSpPr txBox="1">
                <a:spLocks noRot="1" noChangeAspect="1" noMove="1" noResize="1" noEditPoints="1" noAdjustHandles="1" noChangeArrowheads="1" noChangeShapeType="1" noTextEdit="1"/>
              </p:cNvSpPr>
              <p:nvPr/>
            </p:nvSpPr>
            <p:spPr>
              <a:xfrm>
                <a:off x="54831" y="2851939"/>
                <a:ext cx="9533226" cy="370935"/>
              </a:xfrm>
              <a:prstGeom prst="rect">
                <a:avLst/>
              </a:prstGeom>
              <a:blipFill>
                <a:blip r:embed="rId4"/>
                <a:stretch>
                  <a:fillRect l="-575" t="-9836" b="-2459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63D47F3D-7203-A6EA-57E5-FC2C304DF5CD}"/>
                  </a:ext>
                </a:extLst>
              </p:cNvPr>
              <p:cNvSpPr txBox="1"/>
              <p:nvPr/>
            </p:nvSpPr>
            <p:spPr>
              <a:xfrm>
                <a:off x="7792534" y="2830628"/>
                <a:ext cx="2304256" cy="369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𝑆</m:t>
                          </m:r>
                          <m:acc>
                            <m:accPr>
                              <m:chr m:val="̂"/>
                              <m:ctrlPr>
                                <a:rPr lang="zh-CN" altLang="en-US" i="1">
                                  <a:solidFill>
                                    <a:srgbClr val="000000"/>
                                  </a:solidFill>
                                  <a:latin typeface="Cambria Math" panose="02040503050406030204" pitchFamily="18" charset="0"/>
                                  <a:ea typeface="微软雅黑" panose="020B0503020204020204" pitchFamily="34" charset="-122"/>
                                </a:rPr>
                              </m:ctrlPr>
                            </m:accPr>
                            <m:e>
                              <m:r>
                                <a:rPr lang="en-US" altLang="zh-CN" i="1">
                                  <a:solidFill>
                                    <a:srgbClr val="000000"/>
                                  </a:solidFill>
                                  <a:latin typeface="Cambria Math" panose="02040503050406030204" pitchFamily="18" charset="0"/>
                                  <a:ea typeface="微软雅黑" panose="020B0503020204020204" pitchFamily="34" charset="-122"/>
                                </a:rPr>
                                <m:t>𝑆</m:t>
                              </m:r>
                            </m:e>
                          </m:acc>
                        </m:sub>
                      </m:sSub>
                      <m:r>
                        <a:rPr lang="en-US" altLang="zh-CN" i="1" smtClean="0">
                          <a:solidFill>
                            <a:srgbClr val="000000"/>
                          </a:solidFill>
                          <a:latin typeface="Cambria Math" panose="02040503050406030204" pitchFamily="18" charset="0"/>
                          <a:ea typeface="Cambria Math" panose="02040503050406030204" pitchFamily="18" charset="0"/>
                        </a:rPr>
                        <m:t>≈</m:t>
                      </m:r>
                      <m:sSub>
                        <m:sSubPr>
                          <m:ctrlPr>
                            <a:rPr lang="en-US" altLang="zh-CN" b="0" i="1" smtClean="0">
                              <a:solidFill>
                                <a:srgbClr val="000000"/>
                              </a:solidFill>
                              <a:latin typeface="Cambria Math" panose="02040503050406030204" pitchFamily="18" charset="0"/>
                              <a:ea typeface="Cambria Math" panose="02040503050406030204" pitchFamily="18" charset="0"/>
                            </a:rPr>
                          </m:ctrlPr>
                        </m:sSubPr>
                        <m:e>
                          <m:r>
                            <a:rPr lang="en-US" altLang="zh-CN" b="0" i="1" smtClean="0">
                              <a:solidFill>
                                <a:srgbClr val="000000"/>
                              </a:solidFill>
                              <a:latin typeface="Cambria Math" panose="02040503050406030204" pitchFamily="18" charset="0"/>
                              <a:ea typeface="Cambria Math" panose="02040503050406030204" pitchFamily="18" charset="0"/>
                            </a:rPr>
                            <m:t>𝐼</m:t>
                          </m:r>
                        </m:e>
                        <m:sub>
                          <m:r>
                            <a:rPr lang="en-US" altLang="zh-CN" b="0" i="1" smtClean="0">
                              <a:solidFill>
                                <a:srgbClr val="000000"/>
                              </a:solidFill>
                              <a:latin typeface="Cambria Math" panose="02040503050406030204" pitchFamily="18" charset="0"/>
                              <a:ea typeface="Cambria Math" panose="02040503050406030204" pitchFamily="18" charset="0"/>
                            </a:rPr>
                            <m:t>3</m:t>
                          </m:r>
                        </m:sub>
                      </m:sSub>
                      <m:r>
                        <a:rPr lang="en-US" altLang="zh-CN" b="0" i="1" smtClean="0">
                          <a:solidFill>
                            <a:srgbClr val="000000"/>
                          </a:solidFill>
                          <a:latin typeface="Cambria Math" panose="02040503050406030204" pitchFamily="18" charset="0"/>
                          <a:ea typeface="Cambria Math" panose="02040503050406030204" pitchFamily="18" charset="0"/>
                        </a:rPr>
                        <m:t>−</m:t>
                      </m:r>
                      <m:sSub>
                        <m:sSubPr>
                          <m:ctrlPr>
                            <a:rPr lang="en-US" altLang="zh-CN" b="0" i="1" smtClean="0">
                              <a:solidFill>
                                <a:srgbClr val="000000"/>
                              </a:solidFill>
                              <a:latin typeface="Cambria Math" panose="02040503050406030204" pitchFamily="18" charset="0"/>
                              <a:ea typeface="Cambria Math" panose="02040503050406030204" pitchFamily="18" charset="0"/>
                            </a:rPr>
                          </m:ctrlPr>
                        </m:sSubPr>
                        <m:e>
                          <m:d>
                            <m:dPr>
                              <m:begChr m:val="["/>
                              <m:endChr m:val="]"/>
                              <m:ctrlPr>
                                <a:rPr lang="en-US" altLang="zh-CN" b="0" i="1" smtClean="0">
                                  <a:solidFill>
                                    <a:srgbClr val="000000"/>
                                  </a:solidFill>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rPr>
                                <m:t>𝛿</m:t>
                              </m:r>
                              <m:r>
                                <a:rPr lang="en-US" altLang="zh-CN" i="1">
                                  <a:latin typeface="Cambria Math" panose="02040503050406030204" pitchFamily="18" charset="0"/>
                                </a:rPr>
                                <m:t>𝑣</m:t>
                              </m:r>
                            </m:e>
                          </m:d>
                        </m:e>
                        <m:sub>
                          <m:r>
                            <a:rPr lang="en-US" altLang="zh-CN" b="0" i="1" smtClean="0">
                              <a:latin typeface="Cambria Math" panose="02040503050406030204" pitchFamily="18" charset="0"/>
                            </a:rPr>
                            <m:t>×</m:t>
                          </m:r>
                        </m:sub>
                      </m:sSub>
                    </m:oMath>
                  </m:oMathPara>
                </a14:m>
                <a:endParaRPr lang="zh-CN" altLang="en-US" dirty="0"/>
              </a:p>
            </p:txBody>
          </p:sp>
        </mc:Choice>
        <mc:Fallback>
          <p:sp>
            <p:nvSpPr>
              <p:cNvPr id="9" name="文本框 8">
                <a:extLst>
                  <a:ext uri="{FF2B5EF4-FFF2-40B4-BE49-F238E27FC236}">
                    <a16:creationId xmlns:a16="http://schemas.microsoft.com/office/drawing/2014/main" id="{63D47F3D-7203-A6EA-57E5-FC2C304DF5CD}"/>
                  </a:ext>
                </a:extLst>
              </p:cNvPr>
              <p:cNvSpPr txBox="1">
                <a:spLocks noRot="1" noChangeAspect="1" noMove="1" noResize="1" noEditPoints="1" noAdjustHandles="1" noChangeArrowheads="1" noChangeShapeType="1" noTextEdit="1"/>
              </p:cNvSpPr>
              <p:nvPr/>
            </p:nvSpPr>
            <p:spPr>
              <a:xfrm>
                <a:off x="7792534" y="2830628"/>
                <a:ext cx="2304256" cy="369653"/>
              </a:xfrm>
              <a:prstGeom prst="rect">
                <a:avLst/>
              </a:prstGeom>
              <a:blipFill>
                <a:blip r:embed="rId5"/>
                <a:stretch>
                  <a:fillRect b="-163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215522F6-DE60-57AF-CD7F-28BCA5F7D15B}"/>
                  </a:ext>
                </a:extLst>
              </p:cNvPr>
              <p:cNvSpPr txBox="1"/>
              <p:nvPr/>
            </p:nvSpPr>
            <p:spPr>
              <a:xfrm>
                <a:off x="3258835" y="4366374"/>
                <a:ext cx="2723563" cy="386709"/>
              </a:xfrm>
              <a:prstGeom prst="rect">
                <a:avLst/>
              </a:prstGeom>
              <a:noFill/>
            </p:spPr>
            <p:txBody>
              <a:bodyPr wrap="square">
                <a:spAutoFit/>
              </a:bodyPr>
              <a:lstStyle/>
              <a:p>
                <a:pPr/>
                <a14:m>
                  <m:oMath xmlns:m="http://schemas.openxmlformats.org/officeDocument/2006/math">
                    <m:acc>
                      <m:accPr>
                        <m:chr m:val="̇"/>
                        <m:ctrlPr>
                          <a:rPr lang="en-US" altLang="zh-CN" i="1" smtClean="0">
                            <a:solidFill>
                              <a:srgbClr val="000000"/>
                            </a:solidFill>
                            <a:latin typeface="Cambria Math" panose="02040503050406030204" pitchFamily="18" charset="0"/>
                            <a:ea typeface="微软雅黑" panose="020B0503020204020204" pitchFamily="34" charset="-122"/>
                          </a:rPr>
                        </m:ctrlPr>
                      </m:accPr>
                      <m:e>
                        <m:sSub>
                          <m:sSubPr>
                            <m:ctrlPr>
                              <a:rPr lang="en-US" altLang="zh-CN" i="1">
                                <a:solidFill>
                                  <a:srgbClr val="000000"/>
                                </a:solidFill>
                                <a:latin typeface="Cambria Math" panose="02040503050406030204" pitchFamily="18" charset="0"/>
                                <a:ea typeface="微软雅黑" panose="020B0503020204020204" pitchFamily="34" charset="-122"/>
                              </a:rPr>
                            </m:ctrlPr>
                          </m:sSubPr>
                          <m:e>
                            <m:acc>
                              <m:accPr>
                                <m:chr m:val="̂"/>
                                <m:ctrlPr>
                                  <a:rPr lang="zh-CN" altLang="en-US" i="1">
                                    <a:solidFill>
                                      <a:srgbClr val="000000"/>
                                    </a:solidFill>
                                    <a:latin typeface="Cambria Math" panose="02040503050406030204" pitchFamily="18" charset="0"/>
                                    <a:ea typeface="微软雅黑" panose="020B0503020204020204" pitchFamily="34" charset="-122"/>
                                  </a:rPr>
                                </m:ctrlPr>
                              </m:accPr>
                              <m:e>
                                <m:r>
                                  <a:rPr lang="en-US" altLang="zh-CN" i="1">
                                    <a:solidFill>
                                      <a:srgbClr val="000000"/>
                                    </a:solidFill>
                                    <a:latin typeface="Cambria Math" panose="02040503050406030204" pitchFamily="18" charset="0"/>
                                    <a:ea typeface="微软雅黑" panose="020B0503020204020204" pitchFamily="34" charset="-122"/>
                                  </a:rPr>
                                  <m:t>𝑔</m:t>
                                </m:r>
                              </m:e>
                            </m:acc>
                          </m:e>
                          <m:sub>
                            <m:r>
                              <a:rPr lang="en-US" altLang="zh-CN" i="1">
                                <a:solidFill>
                                  <a:srgbClr val="000000"/>
                                </a:solidFill>
                                <a:latin typeface="Cambria Math" panose="02040503050406030204" pitchFamily="18" charset="0"/>
                                <a:ea typeface="微软雅黑" panose="020B0503020204020204" pitchFamily="34" charset="-122"/>
                              </a:rPr>
                              <m:t>𝑆</m:t>
                            </m:r>
                          </m:sub>
                        </m:sSub>
                      </m:e>
                    </m:acc>
                    <m:r>
                      <a:rPr lang="en-US" altLang="zh-CN" b="0" i="1" smtClean="0">
                        <a:solidFill>
                          <a:srgbClr val="000000"/>
                        </a:solidFill>
                        <a:latin typeface="Cambria Math" panose="02040503050406030204" pitchFamily="18" charset="0"/>
                        <a:ea typeface="微软雅黑" panose="020B0503020204020204" pitchFamily="34" charset="-122"/>
                      </a:rPr>
                      <m:t>(</m:t>
                    </m:r>
                    <m:r>
                      <a:rPr lang="en-US" altLang="zh-CN" b="0" i="1" smtClean="0">
                        <a:solidFill>
                          <a:srgbClr val="000000"/>
                        </a:solidFill>
                        <a:latin typeface="Cambria Math" panose="02040503050406030204" pitchFamily="18" charset="0"/>
                        <a:ea typeface="微软雅黑" panose="020B0503020204020204" pitchFamily="34" charset="-122"/>
                      </a:rPr>
                      <m:t>𝑡</m:t>
                    </m:r>
                    <m:r>
                      <a:rPr lang="en-US" altLang="zh-CN" b="0" i="1" smtClean="0">
                        <a:solidFill>
                          <a:srgbClr val="000000"/>
                        </a:solidFill>
                        <a:latin typeface="Cambria Math" panose="02040503050406030204" pitchFamily="18" charset="0"/>
                        <a:ea typeface="微软雅黑" panose="020B0503020204020204" pitchFamily="34" charset="-122"/>
                      </a:rPr>
                      <m:t>)=</m:t>
                    </m:r>
                    <m:sSub>
                      <m:sSubPr>
                        <m:ctrlPr>
                          <a:rPr lang="en-US" altLang="zh-CN" i="1">
                            <a:solidFill>
                              <a:srgbClr val="000000"/>
                            </a:solidFill>
                            <a:latin typeface="Cambria Math" panose="02040503050406030204" pitchFamily="18" charset="0"/>
                            <a:ea typeface="Cambria Math" panose="02040503050406030204" pitchFamily="18" charset="0"/>
                          </a:rPr>
                        </m:ctrlPr>
                      </m:sSubPr>
                      <m:e>
                        <m:d>
                          <m:dPr>
                            <m:begChr m:val="["/>
                            <m:endChr m:val="]"/>
                            <m:ctrlPr>
                              <a:rPr lang="en-US" altLang="zh-CN" i="1">
                                <a:solidFill>
                                  <a:srgbClr val="000000"/>
                                </a:solidFill>
                                <a:latin typeface="Cambria Math" panose="02040503050406030204" pitchFamily="18" charset="0"/>
                                <a:ea typeface="Cambria Math" panose="02040503050406030204" pitchFamily="18" charset="0"/>
                              </a:rPr>
                            </m:ctrlPr>
                          </m:dPr>
                          <m:e>
                            <m:sSub>
                              <m:sSubPr>
                                <m:ctrlPr>
                                  <a:rPr lang="en-US" altLang="zh-CN" b="0" i="1" smtClean="0">
                                    <a:solidFill>
                                      <a:srgbClr val="000000"/>
                                    </a:solidFill>
                                    <a:latin typeface="Cambria Math" panose="02040503050406030204" pitchFamily="18" charset="0"/>
                                    <a:ea typeface="Cambria Math" panose="02040503050406030204" pitchFamily="18" charset="0"/>
                                  </a:rPr>
                                </m:ctrlPr>
                              </m:sSubPr>
                              <m:e>
                                <m:r>
                                  <a:rPr lang="en-US" altLang="zh-CN" b="0" i="1" smtClean="0">
                                    <a:solidFill>
                                      <a:srgbClr val="000000"/>
                                    </a:solidFill>
                                    <a:latin typeface="Cambria Math" panose="02040503050406030204" pitchFamily="18" charset="0"/>
                                    <a:ea typeface="Cambria Math" panose="02040503050406030204" pitchFamily="18" charset="0"/>
                                  </a:rPr>
                                  <m:t>𝑦</m:t>
                                </m:r>
                              </m:e>
                              <m:sub>
                                <m:r>
                                  <a:rPr lang="en-US" altLang="zh-CN" b="0" i="1" smtClean="0">
                                    <a:solidFill>
                                      <a:srgbClr val="000000"/>
                                    </a:solidFill>
                                    <a:latin typeface="Cambria Math" panose="02040503050406030204" pitchFamily="18" charset="0"/>
                                    <a:ea typeface="Cambria Math" panose="02040503050406030204" pitchFamily="18" charset="0"/>
                                  </a:rPr>
                                  <m:t>𝜔</m:t>
                                </m:r>
                              </m:sub>
                            </m:sSub>
                            <m:r>
                              <a:rPr lang="en-US" altLang="zh-CN" b="0" i="1" smtClean="0">
                                <a:solidFill>
                                  <a:srgbClr val="000000"/>
                                </a:solidFill>
                                <a:latin typeface="Cambria Math" panose="02040503050406030204" pitchFamily="18" charset="0"/>
                                <a:ea typeface="Cambria Math" panose="02040503050406030204" pitchFamily="18" charset="0"/>
                              </a:rPr>
                              <m:t>(</m:t>
                            </m:r>
                            <m:r>
                              <a:rPr lang="en-US" altLang="zh-CN" b="0" i="1" smtClean="0">
                                <a:solidFill>
                                  <a:srgbClr val="000000"/>
                                </a:solidFill>
                                <a:latin typeface="Cambria Math" panose="02040503050406030204" pitchFamily="18" charset="0"/>
                                <a:ea typeface="Cambria Math" panose="02040503050406030204" pitchFamily="18" charset="0"/>
                              </a:rPr>
                              <m:t>𝑡</m:t>
                            </m:r>
                            <m:r>
                              <a:rPr lang="en-US" altLang="zh-CN" b="0" i="1" smtClean="0">
                                <a:solidFill>
                                  <a:srgbClr val="000000"/>
                                </a:solidFill>
                                <a:latin typeface="Cambria Math" panose="02040503050406030204" pitchFamily="18" charset="0"/>
                                <a:ea typeface="Cambria Math" panose="02040503050406030204" pitchFamily="18" charset="0"/>
                              </a:rPr>
                              <m:t>)</m:t>
                            </m:r>
                          </m:e>
                        </m:d>
                      </m:e>
                      <m:sub>
                        <m:r>
                          <a:rPr lang="en-US" altLang="zh-CN" i="1">
                            <a:latin typeface="Cambria Math" panose="02040503050406030204" pitchFamily="18" charset="0"/>
                          </a:rPr>
                          <m:t>×</m:t>
                        </m:r>
                      </m:sub>
                    </m:sSub>
                  </m:oMath>
                </a14:m>
                <a:r>
                  <a:rPr lang="en-US" altLang="zh-CN" dirty="0">
                    <a:solidFill>
                      <a:srgbClr val="000000"/>
                    </a:solidFill>
                    <a:ea typeface="微软雅黑" panose="020B0503020204020204" pitchFamily="34" charset="-122"/>
                  </a:rPr>
                  <a:t> </a:t>
                </a:r>
                <a14:m>
                  <m:oMath xmlns:m="http://schemas.openxmlformats.org/officeDocument/2006/math">
                    <m:sSub>
                      <m:sSubPr>
                        <m:ctrlPr>
                          <a:rPr lang="en-US" altLang="zh-CN" i="1">
                            <a:solidFill>
                              <a:srgbClr val="000000"/>
                            </a:solidFill>
                            <a:latin typeface="Cambria Math" panose="02040503050406030204" pitchFamily="18" charset="0"/>
                            <a:ea typeface="微软雅黑" panose="020B0503020204020204" pitchFamily="34" charset="-122"/>
                          </a:rPr>
                        </m:ctrlPr>
                      </m:sSubPr>
                      <m:e>
                        <m:acc>
                          <m:accPr>
                            <m:chr m:val="̂"/>
                            <m:ctrlPr>
                              <a:rPr lang="zh-CN" altLang="en-US" i="1">
                                <a:solidFill>
                                  <a:srgbClr val="000000"/>
                                </a:solidFill>
                                <a:latin typeface="Cambria Math" panose="02040503050406030204" pitchFamily="18" charset="0"/>
                                <a:ea typeface="微软雅黑" panose="020B0503020204020204" pitchFamily="34" charset="-122"/>
                              </a:rPr>
                            </m:ctrlPr>
                          </m:accPr>
                          <m:e>
                            <m:r>
                              <a:rPr lang="en-US" altLang="zh-CN" i="1">
                                <a:solidFill>
                                  <a:srgbClr val="000000"/>
                                </a:solidFill>
                                <a:latin typeface="Cambria Math" panose="02040503050406030204" pitchFamily="18" charset="0"/>
                                <a:ea typeface="微软雅黑" panose="020B0503020204020204" pitchFamily="34" charset="-122"/>
                              </a:rPr>
                              <m:t>𝑔</m:t>
                            </m:r>
                          </m:e>
                        </m:acc>
                      </m:e>
                      <m:sub>
                        <m:r>
                          <a:rPr lang="en-US" altLang="zh-CN" i="1">
                            <a:solidFill>
                              <a:srgbClr val="000000"/>
                            </a:solidFill>
                            <a:latin typeface="Cambria Math" panose="02040503050406030204" pitchFamily="18" charset="0"/>
                            <a:ea typeface="微软雅黑" panose="020B0503020204020204" pitchFamily="34" charset="-122"/>
                          </a:rPr>
                          <m:t>𝑆</m:t>
                        </m:r>
                      </m:sub>
                    </m:sSub>
                    <m:r>
                      <a:rPr lang="en-US" altLang="zh-CN" b="0" i="1" smtClean="0">
                        <a:solidFill>
                          <a:srgbClr val="000000"/>
                        </a:solidFill>
                        <a:latin typeface="Cambria Math" panose="02040503050406030204" pitchFamily="18" charset="0"/>
                        <a:ea typeface="微软雅黑" panose="020B0503020204020204" pitchFamily="34" charset="-122"/>
                      </a:rPr>
                      <m:t>(</m:t>
                    </m:r>
                    <m:r>
                      <a:rPr lang="en-US" altLang="zh-CN" b="0" i="1" smtClean="0">
                        <a:solidFill>
                          <a:srgbClr val="000000"/>
                        </a:solidFill>
                        <a:latin typeface="Cambria Math" panose="02040503050406030204" pitchFamily="18" charset="0"/>
                        <a:ea typeface="微软雅黑" panose="020B0503020204020204" pitchFamily="34" charset="-122"/>
                      </a:rPr>
                      <m:t>𝑡</m:t>
                    </m:r>
                    <m:r>
                      <a:rPr lang="en-US" altLang="zh-CN" b="0" i="1" smtClean="0">
                        <a:solidFill>
                          <a:srgbClr val="000000"/>
                        </a:solidFill>
                        <a:latin typeface="Cambria Math" panose="02040503050406030204" pitchFamily="18" charset="0"/>
                        <a:ea typeface="微软雅黑" panose="020B0503020204020204" pitchFamily="34" charset="-122"/>
                      </a:rPr>
                      <m:t>)</m:t>
                    </m:r>
                  </m:oMath>
                </a14:m>
                <a:endParaRPr lang="zh-CN" altLang="en-US" dirty="0"/>
              </a:p>
            </p:txBody>
          </p:sp>
        </mc:Choice>
        <mc:Fallback>
          <p:sp>
            <p:nvSpPr>
              <p:cNvPr id="18" name="文本框 17">
                <a:extLst>
                  <a:ext uri="{FF2B5EF4-FFF2-40B4-BE49-F238E27FC236}">
                    <a16:creationId xmlns:a16="http://schemas.microsoft.com/office/drawing/2014/main" id="{215522F6-DE60-57AF-CD7F-28BCA5F7D15B}"/>
                  </a:ext>
                </a:extLst>
              </p:cNvPr>
              <p:cNvSpPr txBox="1">
                <a:spLocks noRot="1" noChangeAspect="1" noMove="1" noResize="1" noEditPoints="1" noAdjustHandles="1" noChangeArrowheads="1" noChangeShapeType="1" noTextEdit="1"/>
              </p:cNvSpPr>
              <p:nvPr/>
            </p:nvSpPr>
            <p:spPr>
              <a:xfrm>
                <a:off x="3258835" y="4366374"/>
                <a:ext cx="2723563" cy="386709"/>
              </a:xfrm>
              <a:prstGeom prst="rect">
                <a:avLst/>
              </a:prstGeom>
              <a:blipFill>
                <a:blip r:embed="rId6"/>
                <a:stretch>
                  <a:fillRect b="-14063"/>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4FD7056F-0223-235F-2461-235931A38B80}"/>
              </a:ext>
            </a:extLst>
          </p:cNvPr>
          <p:cNvSpPr txBox="1"/>
          <p:nvPr/>
        </p:nvSpPr>
        <p:spPr>
          <a:xfrm>
            <a:off x="293848" y="5372790"/>
            <a:ext cx="3344405" cy="369332"/>
          </a:xfrm>
          <a:prstGeom prst="rect">
            <a:avLst/>
          </a:prstGeom>
          <a:noFill/>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陀螺仪的测量方程：</a:t>
            </a:r>
            <a:endParaRPr lang="zh-CN" altLang="en-US" dirty="0"/>
          </a:p>
        </p:txBody>
      </p:sp>
      <mc:AlternateContent xmlns:mc="http://schemas.openxmlformats.org/markup-compatibility/2006">
        <mc:Choice xmlns:a14="http://schemas.microsoft.com/office/drawing/2010/main" Requires="a14">
          <p:sp>
            <p:nvSpPr>
              <p:cNvPr id="24" name="文本框 23">
                <a:extLst>
                  <a:ext uri="{FF2B5EF4-FFF2-40B4-BE49-F238E27FC236}">
                    <a16:creationId xmlns:a16="http://schemas.microsoft.com/office/drawing/2014/main" id="{FCAE439B-B248-10D9-B1A3-1ACA331363F9}"/>
                  </a:ext>
                </a:extLst>
              </p:cNvPr>
              <p:cNvSpPr txBox="1"/>
              <p:nvPr/>
            </p:nvSpPr>
            <p:spPr>
              <a:xfrm>
                <a:off x="585987" y="5357338"/>
                <a:ext cx="61007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solidFill>
                                <a:srgbClr val="000000"/>
                              </a:solidFill>
                              <a:latin typeface="Cambria Math" panose="02040503050406030204" pitchFamily="18" charset="0"/>
                              <a:ea typeface="Cambria Math" panose="02040503050406030204" pitchFamily="18" charset="0"/>
                            </a:rPr>
                          </m:ctrlPr>
                        </m:sSubPr>
                        <m:e>
                          <m:r>
                            <a:rPr lang="en-US" altLang="zh-CN" b="0" i="1" smtClean="0">
                              <a:solidFill>
                                <a:srgbClr val="000000"/>
                              </a:solidFill>
                              <a:latin typeface="Cambria Math" panose="02040503050406030204" pitchFamily="18" charset="0"/>
                              <a:ea typeface="Cambria Math" panose="02040503050406030204" pitchFamily="18" charset="0"/>
                            </a:rPr>
                            <m:t>𝑦</m:t>
                          </m:r>
                        </m:e>
                        <m:sub>
                          <m:r>
                            <a:rPr lang="en-US" altLang="zh-CN" b="0" i="1" smtClean="0">
                              <a:solidFill>
                                <a:srgbClr val="000000"/>
                              </a:solidFill>
                              <a:latin typeface="Cambria Math" panose="02040503050406030204" pitchFamily="18" charset="0"/>
                              <a:ea typeface="Cambria Math" panose="02040503050406030204" pitchFamily="18" charset="0"/>
                            </a:rPr>
                            <m:t>𝜔</m:t>
                          </m:r>
                        </m:sub>
                      </m:sSub>
                      <m:d>
                        <m:dPr>
                          <m:ctrlPr>
                            <a:rPr lang="en-US" altLang="zh-CN" b="0" i="1" smtClean="0">
                              <a:solidFill>
                                <a:srgbClr val="000000"/>
                              </a:solidFill>
                              <a:latin typeface="Cambria Math" panose="02040503050406030204" pitchFamily="18" charset="0"/>
                              <a:ea typeface="Cambria Math" panose="02040503050406030204" pitchFamily="18" charset="0"/>
                            </a:rPr>
                          </m:ctrlPr>
                        </m:dPr>
                        <m:e>
                          <m:r>
                            <a:rPr lang="en-US" altLang="zh-CN" b="0" i="1" smtClean="0">
                              <a:solidFill>
                                <a:srgbClr val="000000"/>
                              </a:solidFill>
                              <a:latin typeface="Cambria Math" panose="02040503050406030204" pitchFamily="18" charset="0"/>
                              <a:ea typeface="Cambria Math" panose="02040503050406030204" pitchFamily="18" charset="0"/>
                            </a:rPr>
                            <m:t>𝑡</m:t>
                          </m:r>
                        </m:e>
                      </m:d>
                      <m:r>
                        <a:rPr lang="en-US" altLang="zh-CN" b="0" i="0" smtClean="0">
                          <a:solidFill>
                            <a:srgbClr val="000000"/>
                          </a:solidFill>
                          <a:latin typeface="Cambria Math" panose="02040503050406030204" pitchFamily="18" charset="0"/>
                          <a:ea typeface="Cambria Math" panose="02040503050406030204" pitchFamily="18" charset="0"/>
                        </a:rPr>
                        <m:t>=</m:t>
                      </m:r>
                      <m:sSub>
                        <m:sSubPr>
                          <m:ctrlPr>
                            <a:rPr lang="en-US" altLang="zh-CN" b="0" i="1" smtClean="0">
                              <a:solidFill>
                                <a:srgbClr val="000000"/>
                              </a:solidFill>
                              <a:latin typeface="Cambria Math" panose="02040503050406030204" pitchFamily="18" charset="0"/>
                              <a:ea typeface="Cambria Math" panose="02040503050406030204" pitchFamily="18" charset="0"/>
                            </a:rPr>
                          </m:ctrlPr>
                        </m:sSubPr>
                        <m:e>
                          <m:r>
                            <a:rPr lang="en-US" altLang="zh-CN" b="0" i="1" smtClean="0">
                              <a:solidFill>
                                <a:srgbClr val="000000"/>
                              </a:solidFill>
                              <a:latin typeface="Cambria Math" panose="02040503050406030204" pitchFamily="18" charset="0"/>
                              <a:ea typeface="Cambria Math" panose="02040503050406030204" pitchFamily="18" charset="0"/>
                            </a:rPr>
                            <m:t>𝜔</m:t>
                          </m:r>
                        </m:e>
                        <m:sub>
                          <m:r>
                            <a:rPr lang="en-US" altLang="zh-CN" b="0" i="1" smtClean="0">
                              <a:solidFill>
                                <a:srgbClr val="000000"/>
                              </a:solidFill>
                              <a:latin typeface="Cambria Math" panose="02040503050406030204" pitchFamily="18" charset="0"/>
                              <a:ea typeface="Cambria Math" panose="02040503050406030204" pitchFamily="18" charset="0"/>
                            </a:rPr>
                            <m:t>𝑆</m:t>
                          </m:r>
                        </m:sub>
                      </m:sSub>
                      <m:d>
                        <m:dPr>
                          <m:ctrlPr>
                            <a:rPr lang="en-US" altLang="zh-CN" b="0" i="1" smtClean="0">
                              <a:solidFill>
                                <a:srgbClr val="000000"/>
                              </a:solidFill>
                              <a:latin typeface="Cambria Math" panose="02040503050406030204" pitchFamily="18" charset="0"/>
                              <a:ea typeface="Cambria Math" panose="02040503050406030204" pitchFamily="18" charset="0"/>
                            </a:rPr>
                          </m:ctrlPr>
                        </m:dPr>
                        <m:e>
                          <m:r>
                            <a:rPr lang="en-US" altLang="zh-CN" b="0" i="1" smtClean="0">
                              <a:solidFill>
                                <a:srgbClr val="000000"/>
                              </a:solidFill>
                              <a:latin typeface="Cambria Math" panose="02040503050406030204" pitchFamily="18" charset="0"/>
                              <a:ea typeface="Cambria Math" panose="02040503050406030204" pitchFamily="18" charset="0"/>
                            </a:rPr>
                            <m:t>𝑡</m:t>
                          </m:r>
                        </m:e>
                      </m:d>
                      <m:r>
                        <a:rPr lang="en-US" altLang="zh-CN" b="0" i="1" smtClean="0">
                          <a:solidFill>
                            <a:srgbClr val="000000"/>
                          </a:solidFill>
                          <a:latin typeface="Cambria Math" panose="02040503050406030204" pitchFamily="18" charset="0"/>
                          <a:ea typeface="Cambria Math" panose="02040503050406030204" pitchFamily="18" charset="0"/>
                        </a:rPr>
                        <m:t>+</m:t>
                      </m:r>
                      <m:r>
                        <a:rPr lang="en-US" altLang="zh-CN" b="0" i="1" smtClean="0">
                          <a:solidFill>
                            <a:srgbClr val="000000"/>
                          </a:solidFill>
                          <a:latin typeface="Cambria Math" panose="02040503050406030204" pitchFamily="18" charset="0"/>
                          <a:ea typeface="Cambria Math" panose="02040503050406030204" pitchFamily="18" charset="0"/>
                        </a:rPr>
                        <m:t>𝑤</m:t>
                      </m:r>
                      <m:r>
                        <a:rPr lang="en-US" altLang="zh-CN" b="0" i="1" smtClean="0">
                          <a:solidFill>
                            <a:srgbClr val="000000"/>
                          </a:solidFill>
                          <a:latin typeface="Cambria Math" panose="02040503050406030204" pitchFamily="18" charset="0"/>
                          <a:ea typeface="Cambria Math" panose="02040503050406030204" pitchFamily="18" charset="0"/>
                        </a:rPr>
                        <m:t>(</m:t>
                      </m:r>
                      <m:r>
                        <a:rPr lang="en-US" altLang="zh-CN" b="0" i="1" smtClean="0">
                          <a:solidFill>
                            <a:srgbClr val="000000"/>
                          </a:solidFill>
                          <a:latin typeface="Cambria Math" panose="02040503050406030204" pitchFamily="18" charset="0"/>
                          <a:ea typeface="Cambria Math" panose="02040503050406030204" pitchFamily="18" charset="0"/>
                        </a:rPr>
                        <m:t>𝑡</m:t>
                      </m:r>
                      <m:r>
                        <a:rPr lang="en-US" altLang="zh-CN" b="0" i="1" smtClean="0">
                          <a:solidFill>
                            <a:srgbClr val="000000"/>
                          </a:solidFill>
                          <a:latin typeface="Cambria Math" panose="02040503050406030204" pitchFamily="18" charset="0"/>
                          <a:ea typeface="Cambria Math" panose="02040503050406030204" pitchFamily="18" charset="0"/>
                        </a:rPr>
                        <m:t>)</m:t>
                      </m:r>
                    </m:oMath>
                  </m:oMathPara>
                </a14:m>
                <a:endParaRPr lang="zh-CN" altLang="en-US" dirty="0"/>
              </a:p>
            </p:txBody>
          </p:sp>
        </mc:Choice>
        <mc:Fallback>
          <p:sp>
            <p:nvSpPr>
              <p:cNvPr id="24" name="文本框 23">
                <a:extLst>
                  <a:ext uri="{FF2B5EF4-FFF2-40B4-BE49-F238E27FC236}">
                    <a16:creationId xmlns:a16="http://schemas.microsoft.com/office/drawing/2014/main" id="{FCAE439B-B248-10D9-B1A3-1ACA331363F9}"/>
                  </a:ext>
                </a:extLst>
              </p:cNvPr>
              <p:cNvSpPr txBox="1">
                <a:spLocks noRot="1" noChangeAspect="1" noMove="1" noResize="1" noEditPoints="1" noAdjustHandles="1" noChangeArrowheads="1" noChangeShapeType="1" noTextEdit="1"/>
              </p:cNvSpPr>
              <p:nvPr/>
            </p:nvSpPr>
            <p:spPr>
              <a:xfrm>
                <a:off x="585987" y="5357338"/>
                <a:ext cx="6100762" cy="369332"/>
              </a:xfrm>
              <a:prstGeom prst="rect">
                <a:avLst/>
              </a:prstGeom>
              <a:blipFill>
                <a:blip r:embed="rId7"/>
                <a:stretch>
                  <a:fillRect b="-15000"/>
                </a:stretch>
              </a:blipFill>
            </p:spPr>
            <p:txBody>
              <a:bodyPr/>
              <a:lstStyle/>
              <a:p>
                <a:r>
                  <a:rPr lang="zh-CN" altLang="en-US">
                    <a:noFill/>
                  </a:rPr>
                  <a:t> </a:t>
                </a:r>
              </a:p>
            </p:txBody>
          </p:sp>
        </mc:Fallback>
      </mc:AlternateContent>
      <p:sp>
        <p:nvSpPr>
          <p:cNvPr id="28" name="文本框 27">
            <a:extLst>
              <a:ext uri="{FF2B5EF4-FFF2-40B4-BE49-F238E27FC236}">
                <a16:creationId xmlns:a16="http://schemas.microsoft.com/office/drawing/2014/main" id="{30CC0BFF-89B2-78CE-3267-9A6A3D1679C3}"/>
              </a:ext>
            </a:extLst>
          </p:cNvPr>
          <p:cNvSpPr txBox="1"/>
          <p:nvPr/>
        </p:nvSpPr>
        <p:spPr>
          <a:xfrm>
            <a:off x="275914" y="4889323"/>
            <a:ext cx="2982921" cy="369332"/>
          </a:xfrm>
          <a:prstGeom prst="rect">
            <a:avLst/>
          </a:prstGeom>
          <a:noFill/>
        </p:spPr>
        <p:txBody>
          <a:bodyPr wrap="square">
            <a:spAutoFit/>
          </a:bodyPr>
          <a:lstStyle/>
          <a:p>
            <a:r>
              <a:rPr lang="zh-CN" altLang="en-US" dirty="0">
                <a:solidFill>
                  <a:srgbClr val="000000"/>
                </a:solidFill>
                <a:latin typeface="微软雅黑" panose="020B0503020204020204" pitchFamily="34" charset="-122"/>
                <a:ea typeface="微软雅黑" panose="020B0503020204020204" pitchFamily="34" charset="-122"/>
              </a:rPr>
              <a:t>真实</a:t>
            </a:r>
            <a:r>
              <a:rPr lang="zh-CN" altLang="en-US" b="0" i="0" dirty="0">
                <a:solidFill>
                  <a:srgbClr val="000000"/>
                </a:solidFill>
                <a:effectLst/>
                <a:latin typeface="微软雅黑" panose="020B0503020204020204" pitchFamily="34" charset="-122"/>
                <a:ea typeface="微软雅黑" panose="020B0503020204020204" pitchFamily="34" charset="-122"/>
              </a:rPr>
              <a:t>重力矢量的运动学方程：</a:t>
            </a:r>
            <a:endParaRPr lang="zh-CN" altLang="en-US" dirty="0"/>
          </a:p>
        </p:txBody>
      </p:sp>
      <mc:AlternateContent xmlns:mc="http://schemas.openxmlformats.org/markup-compatibility/2006">
        <mc:Choice xmlns:a14="http://schemas.microsoft.com/office/drawing/2010/main" Requires="a14">
          <p:sp>
            <p:nvSpPr>
              <p:cNvPr id="30" name="文本框 29">
                <a:extLst>
                  <a:ext uri="{FF2B5EF4-FFF2-40B4-BE49-F238E27FC236}">
                    <a16:creationId xmlns:a16="http://schemas.microsoft.com/office/drawing/2014/main" id="{F47B6115-37EA-599B-A18F-48044DB9E79B}"/>
                  </a:ext>
                </a:extLst>
              </p:cNvPr>
              <p:cNvSpPr txBox="1"/>
              <p:nvPr/>
            </p:nvSpPr>
            <p:spPr>
              <a:xfrm>
                <a:off x="2896372" y="4852414"/>
                <a:ext cx="32403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𝑔</m:t>
                              </m:r>
                            </m:e>
                          </m:acc>
                        </m:e>
                        <m:sub>
                          <m:r>
                            <a:rPr lang="en-US" altLang="zh-CN" b="0" i="1" smtClean="0">
                              <a:latin typeface="Cambria Math" panose="02040503050406030204" pitchFamily="18" charset="0"/>
                            </a:rPr>
                            <m:t>𝑆</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𝜔</m:t>
                                  </m:r>
                                </m:e>
                                <m:sub>
                                  <m:r>
                                    <a:rPr lang="en-US" altLang="zh-CN" i="1">
                                      <a:latin typeface="Cambria Math" panose="02040503050406030204" pitchFamily="18" charset="0"/>
                                    </a:rPr>
                                    <m:t>𝑠</m:t>
                                  </m:r>
                                </m:sub>
                              </m:sSub>
                              <m:d>
                                <m:dPr>
                                  <m:ctrlPr>
                                    <a:rPr lang="en-US" altLang="zh-CN" i="1">
                                      <a:latin typeface="Cambria Math" panose="02040503050406030204" pitchFamily="18" charset="0"/>
                                    </a:rPr>
                                  </m:ctrlPr>
                                </m:dPr>
                                <m:e>
                                  <m:r>
                                    <a:rPr lang="en-US" altLang="zh-CN" i="1">
                                      <a:latin typeface="Cambria Math" panose="02040503050406030204" pitchFamily="18" charset="0"/>
                                    </a:rPr>
                                    <m:t>𝑡</m:t>
                                  </m:r>
                                </m:e>
                              </m:d>
                            </m:e>
                          </m:d>
                        </m:e>
                        <m:sub>
                          <m:r>
                            <a:rPr lang="en-US" altLang="zh-CN" i="1">
                              <a:latin typeface="Cambria Math" panose="02040503050406030204" pitchFamily="18" charset="0"/>
                            </a:rPr>
                            <m:t>×</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r>
                            <a:rPr lang="en-US" altLang="zh-CN" b="0" i="1" smtClean="0">
                              <a:latin typeface="Cambria Math" panose="02040503050406030204" pitchFamily="18" charset="0"/>
                            </a:rPr>
                            <m:t>𝑆</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oMath>
                  </m:oMathPara>
                </a14:m>
                <a:endParaRPr lang="zh-CN" altLang="en-US" dirty="0"/>
              </a:p>
            </p:txBody>
          </p:sp>
        </mc:Choice>
        <mc:Fallback>
          <p:sp>
            <p:nvSpPr>
              <p:cNvPr id="30" name="文本框 29">
                <a:extLst>
                  <a:ext uri="{FF2B5EF4-FFF2-40B4-BE49-F238E27FC236}">
                    <a16:creationId xmlns:a16="http://schemas.microsoft.com/office/drawing/2014/main" id="{F47B6115-37EA-599B-A18F-48044DB9E79B}"/>
                  </a:ext>
                </a:extLst>
              </p:cNvPr>
              <p:cNvSpPr txBox="1">
                <a:spLocks noRot="1" noChangeAspect="1" noMove="1" noResize="1" noEditPoints="1" noAdjustHandles="1" noChangeArrowheads="1" noChangeShapeType="1" noTextEdit="1"/>
              </p:cNvSpPr>
              <p:nvPr/>
            </p:nvSpPr>
            <p:spPr>
              <a:xfrm>
                <a:off x="2896372" y="4852414"/>
                <a:ext cx="3240360" cy="369332"/>
              </a:xfrm>
              <a:prstGeom prst="rect">
                <a:avLst/>
              </a:prstGeom>
              <a:blipFill>
                <a:blip r:embed="rId8"/>
                <a:stretch>
                  <a:fillRect b="-1311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4" name="文本框 33">
                <a:extLst>
                  <a:ext uri="{FF2B5EF4-FFF2-40B4-BE49-F238E27FC236}">
                    <a16:creationId xmlns:a16="http://schemas.microsoft.com/office/drawing/2014/main" id="{30680480-1CB4-B8FD-36A7-CE6999D71B16}"/>
                  </a:ext>
                </a:extLst>
              </p:cNvPr>
              <p:cNvSpPr txBox="1"/>
              <p:nvPr/>
            </p:nvSpPr>
            <p:spPr>
              <a:xfrm>
                <a:off x="7268886" y="4853690"/>
                <a:ext cx="233242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𝛿</m:t>
                      </m:r>
                      <m:acc>
                        <m:accPr>
                          <m:chr m:val="̇"/>
                          <m:ctrlPr>
                            <a:rPr lang="en-US" altLang="zh-CN" i="1">
                              <a:latin typeface="Cambria Math" panose="02040503050406030204" pitchFamily="18" charset="0"/>
                            </a:rPr>
                          </m:ctrlPr>
                        </m:accPr>
                        <m:e>
                          <m:r>
                            <a:rPr lang="en-US" altLang="zh-CN" b="0" i="1" smtClean="0">
                              <a:latin typeface="Cambria Math" panose="02040503050406030204" pitchFamily="18" charset="0"/>
                            </a:rPr>
                            <m:t>𝑣</m:t>
                          </m:r>
                        </m:e>
                      </m:acc>
                      <m:r>
                        <a:rPr lang="en-US" altLang="zh-CN" b="0" i="1" smtClean="0">
                          <a:latin typeface="Cambria Math" panose="02040503050406030204" pitchFamily="18" charset="0"/>
                        </a:rPr>
                        <m:t>=</m:t>
                      </m:r>
                      <m:sSub>
                        <m:sSubPr>
                          <m:ctrlPr>
                            <a:rPr lang="en-US" altLang="zh-CN" i="1">
                              <a:solidFill>
                                <a:srgbClr val="000000"/>
                              </a:solidFill>
                              <a:latin typeface="Cambria Math" panose="02040503050406030204" pitchFamily="18" charset="0"/>
                              <a:ea typeface="Cambria Math" panose="02040503050406030204" pitchFamily="18" charset="0"/>
                            </a:rPr>
                          </m:ctrlPr>
                        </m:sSubPr>
                        <m:e>
                          <m:r>
                            <a:rPr lang="en-US" altLang="zh-CN" b="0" i="1" smtClean="0">
                              <a:solidFill>
                                <a:srgbClr val="000000"/>
                              </a:solidFill>
                              <a:latin typeface="Cambria Math" panose="02040503050406030204" pitchFamily="18" charset="0"/>
                              <a:ea typeface="Cambria Math" panose="02040503050406030204" pitchFamily="18" charset="0"/>
                            </a:rPr>
                            <m:t>−</m:t>
                          </m:r>
                          <m:d>
                            <m:dPr>
                              <m:begChr m:val="["/>
                              <m:endChr m:val="]"/>
                              <m:ctrlPr>
                                <a:rPr lang="en-US" altLang="zh-CN" i="1">
                                  <a:solidFill>
                                    <a:srgbClr val="000000"/>
                                  </a:solidFill>
                                  <a:latin typeface="Cambria Math" panose="02040503050406030204" pitchFamily="18" charset="0"/>
                                  <a:ea typeface="Cambria Math" panose="02040503050406030204" pitchFamily="18" charset="0"/>
                                </a:rPr>
                              </m:ctrlPr>
                            </m:dPr>
                            <m:e>
                              <m:sSub>
                                <m:sSubPr>
                                  <m:ctrlPr>
                                    <a:rPr lang="en-US" altLang="zh-CN" i="1">
                                      <a:solidFill>
                                        <a:srgbClr val="000000"/>
                                      </a:solidFill>
                                      <a:latin typeface="Cambria Math" panose="02040503050406030204" pitchFamily="18" charset="0"/>
                                      <a:ea typeface="Cambria Math" panose="02040503050406030204" pitchFamily="18" charset="0"/>
                                    </a:rPr>
                                  </m:ctrlPr>
                                </m:sSubPr>
                                <m:e>
                                  <m:r>
                                    <a:rPr lang="en-US" altLang="zh-CN" i="1">
                                      <a:solidFill>
                                        <a:srgbClr val="000000"/>
                                      </a:solidFill>
                                      <a:latin typeface="Cambria Math" panose="02040503050406030204" pitchFamily="18" charset="0"/>
                                      <a:ea typeface="Cambria Math" panose="02040503050406030204" pitchFamily="18" charset="0"/>
                                    </a:rPr>
                                    <m:t>𝑦</m:t>
                                  </m:r>
                                </m:e>
                                <m:sub>
                                  <m:r>
                                    <a:rPr lang="en-US" altLang="zh-CN" i="1">
                                      <a:solidFill>
                                        <a:srgbClr val="000000"/>
                                      </a:solidFill>
                                      <a:latin typeface="Cambria Math" panose="02040503050406030204" pitchFamily="18" charset="0"/>
                                      <a:ea typeface="Cambria Math" panose="02040503050406030204" pitchFamily="18" charset="0"/>
                                    </a:rPr>
                                    <m:t>𝜔</m:t>
                                  </m:r>
                                </m:sub>
                              </m:sSub>
                            </m:e>
                          </m:d>
                        </m:e>
                        <m:sub>
                          <m:r>
                            <a:rPr lang="en-US" altLang="zh-CN" i="1">
                              <a:latin typeface="Cambria Math" panose="02040503050406030204" pitchFamily="18" charset="0"/>
                            </a:rPr>
                            <m:t>×</m:t>
                          </m:r>
                        </m:sub>
                      </m:sSub>
                      <m:r>
                        <a:rPr lang="zh-CN" altLang="zh-CN" i="1"/>
                        <m:t>𝛿</m:t>
                      </m:r>
                      <m:r>
                        <a:rPr lang="en-US" altLang="zh-CN" i="1"/>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𝑤</m:t>
                      </m:r>
                    </m:oMath>
                  </m:oMathPara>
                </a14:m>
                <a:endParaRPr lang="zh-CN" altLang="en-US" dirty="0"/>
              </a:p>
            </p:txBody>
          </p:sp>
        </mc:Choice>
        <mc:Fallback>
          <p:sp>
            <p:nvSpPr>
              <p:cNvPr id="34" name="文本框 33">
                <a:extLst>
                  <a:ext uri="{FF2B5EF4-FFF2-40B4-BE49-F238E27FC236}">
                    <a16:creationId xmlns:a16="http://schemas.microsoft.com/office/drawing/2014/main" id="{30680480-1CB4-B8FD-36A7-CE6999D71B16}"/>
                  </a:ext>
                </a:extLst>
              </p:cNvPr>
              <p:cNvSpPr txBox="1">
                <a:spLocks noRot="1" noChangeAspect="1" noMove="1" noResize="1" noEditPoints="1" noAdjustHandles="1" noChangeArrowheads="1" noChangeShapeType="1" noTextEdit="1"/>
              </p:cNvSpPr>
              <p:nvPr/>
            </p:nvSpPr>
            <p:spPr>
              <a:xfrm>
                <a:off x="7268886" y="4853690"/>
                <a:ext cx="2332426" cy="369332"/>
              </a:xfrm>
              <a:prstGeom prst="rect">
                <a:avLst/>
              </a:prstGeom>
              <a:blipFill>
                <a:blip r:embed="rId9"/>
                <a:stretch>
                  <a:fillRect b="-8197"/>
                </a:stretch>
              </a:blipFill>
            </p:spPr>
            <p:txBody>
              <a:bodyPr/>
              <a:lstStyle/>
              <a:p>
                <a:r>
                  <a:rPr lang="zh-CN" altLang="en-US">
                    <a:noFill/>
                  </a:rPr>
                  <a:t> </a:t>
                </a:r>
              </a:p>
            </p:txBody>
          </p:sp>
        </mc:Fallback>
      </mc:AlternateContent>
      <p:sp>
        <p:nvSpPr>
          <p:cNvPr id="36" name="文本框 35">
            <a:extLst>
              <a:ext uri="{FF2B5EF4-FFF2-40B4-BE49-F238E27FC236}">
                <a16:creationId xmlns:a16="http://schemas.microsoft.com/office/drawing/2014/main" id="{C12A2A03-D8AE-8C55-45DC-1494D2F01D8A}"/>
              </a:ext>
            </a:extLst>
          </p:cNvPr>
          <p:cNvSpPr txBox="1"/>
          <p:nvPr/>
        </p:nvSpPr>
        <p:spPr>
          <a:xfrm>
            <a:off x="10247191" y="4881074"/>
            <a:ext cx="1472936" cy="369332"/>
          </a:xfrm>
          <a:prstGeom prst="rect">
            <a:avLst/>
          </a:prstGeom>
          <a:noFill/>
        </p:spPr>
        <p:txBody>
          <a:bodyPr wrap="square">
            <a:spAutoFit/>
          </a:bodyPr>
          <a:lstStyle/>
          <a:p>
            <a:r>
              <a:rPr lang="zh-CN" altLang="en-US" b="1" dirty="0">
                <a:latin typeface="-apple-system"/>
              </a:rPr>
              <a:t>预测</a:t>
            </a:r>
            <a:r>
              <a:rPr lang="zh-CN" altLang="en-US" b="1" i="0" dirty="0">
                <a:effectLst/>
                <a:latin typeface="-apple-system"/>
              </a:rPr>
              <a:t>方程</a:t>
            </a:r>
            <a:endParaRPr lang="zh-CN" altLang="en-US" b="1" dirty="0"/>
          </a:p>
        </p:txBody>
      </p:sp>
      <mc:AlternateContent xmlns:mc="http://schemas.openxmlformats.org/markup-compatibility/2006">
        <mc:Choice xmlns:a14="http://schemas.microsoft.com/office/drawing/2010/main" Requires="a14">
          <p:sp>
            <p:nvSpPr>
              <p:cNvPr id="37" name="文本框 36">
                <a:extLst>
                  <a:ext uri="{FF2B5EF4-FFF2-40B4-BE49-F238E27FC236}">
                    <a16:creationId xmlns:a16="http://schemas.microsoft.com/office/drawing/2014/main" id="{CAFD6E2B-5E3D-97F6-B48A-A9284F1B4090}"/>
                  </a:ext>
                </a:extLst>
              </p:cNvPr>
              <p:cNvSpPr txBox="1"/>
              <p:nvPr/>
            </p:nvSpPr>
            <p:spPr>
              <a:xfrm>
                <a:off x="6735868" y="5559718"/>
                <a:ext cx="339846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𝑎𝑐𝑐</m:t>
                          </m:r>
                        </m:sub>
                      </m:sSub>
                      <m:r>
                        <a:rPr lang="en-US" altLang="zh-CN" b="0" i="1" smtClean="0">
                          <a:latin typeface="Cambria Math" panose="02040503050406030204" pitchFamily="18" charset="0"/>
                        </a:rPr>
                        <m:t>=−</m:t>
                      </m:r>
                      <m:sSub>
                        <m:sSubPr>
                          <m:ctrlPr>
                            <a:rPr lang="en-US" altLang="zh-CN" i="1">
                              <a:solidFill>
                                <a:srgbClr val="000000"/>
                              </a:solidFill>
                              <a:latin typeface="Cambria Math" panose="02040503050406030204" pitchFamily="18" charset="0"/>
                              <a:ea typeface="微软雅黑" panose="020B0503020204020204" pitchFamily="34" charset="-122"/>
                            </a:rPr>
                          </m:ctrlPr>
                        </m:sSubPr>
                        <m:e>
                          <m:acc>
                            <m:accPr>
                              <m:chr m:val="̂"/>
                              <m:ctrlPr>
                                <a:rPr lang="zh-CN" altLang="en-US" i="1">
                                  <a:solidFill>
                                    <a:srgbClr val="000000"/>
                                  </a:solidFill>
                                  <a:latin typeface="Cambria Math" panose="02040503050406030204" pitchFamily="18" charset="0"/>
                                  <a:ea typeface="微软雅黑" panose="020B0503020204020204" pitchFamily="34" charset="-122"/>
                                </a:rPr>
                              </m:ctrlPr>
                            </m:accPr>
                            <m:e>
                              <m:r>
                                <a:rPr lang="en-US" altLang="zh-CN" i="1">
                                  <a:solidFill>
                                    <a:srgbClr val="000000"/>
                                  </a:solidFill>
                                  <a:latin typeface="Cambria Math" panose="02040503050406030204" pitchFamily="18" charset="0"/>
                                  <a:ea typeface="微软雅黑" panose="020B0503020204020204" pitchFamily="34" charset="-122"/>
                                </a:rPr>
                                <m:t>𝑔</m:t>
                              </m:r>
                            </m:e>
                          </m:acc>
                        </m:e>
                        <m:sub>
                          <m:r>
                            <a:rPr lang="en-US" altLang="zh-CN" i="1">
                              <a:solidFill>
                                <a:srgbClr val="000000"/>
                              </a:solidFill>
                              <a:latin typeface="Cambria Math" panose="02040503050406030204" pitchFamily="18" charset="0"/>
                              <a:ea typeface="微软雅黑" panose="020B0503020204020204" pitchFamily="34" charset="-122"/>
                            </a:rPr>
                            <m:t>𝑆</m:t>
                          </m:r>
                        </m:sub>
                      </m:sSub>
                      <m:r>
                        <a:rPr lang="en-US" altLang="zh-CN" b="0" i="1" smtClean="0">
                          <a:solidFill>
                            <a:srgbClr val="000000"/>
                          </a:solidFill>
                          <a:latin typeface="Cambria Math" panose="02040503050406030204" pitchFamily="18" charset="0"/>
                          <a:ea typeface="微软雅黑" panose="020B0503020204020204" pitchFamily="34" charset="-122"/>
                        </a:rPr>
                        <m:t>−</m:t>
                      </m:r>
                      <m:sSub>
                        <m:sSubPr>
                          <m:ctrlPr>
                            <a:rPr lang="en-US" altLang="zh-CN" i="1">
                              <a:solidFill>
                                <a:srgbClr val="000000"/>
                              </a:solidFill>
                              <a:latin typeface="Cambria Math" panose="02040503050406030204" pitchFamily="18" charset="0"/>
                              <a:ea typeface="Cambria Math" panose="02040503050406030204" pitchFamily="18" charset="0"/>
                            </a:rPr>
                          </m:ctrlPr>
                        </m:sSubPr>
                        <m:e>
                          <m:d>
                            <m:dPr>
                              <m:begChr m:val="["/>
                              <m:endChr m:val="]"/>
                              <m:ctrlPr>
                                <a:rPr lang="en-US" altLang="zh-CN" b="0" i="1" smtClean="0">
                                  <a:solidFill>
                                    <a:srgbClr val="000000"/>
                                  </a:solidFill>
                                  <a:latin typeface="Cambria Math" panose="02040503050406030204" pitchFamily="18" charset="0"/>
                                  <a:ea typeface="Cambria Math" panose="02040503050406030204" pitchFamily="18" charset="0"/>
                                </a:rPr>
                              </m:ctrlPr>
                            </m:dPr>
                            <m:e>
                              <m:sSub>
                                <m:sSubPr>
                                  <m:ctrlPr>
                                    <a:rPr lang="en-US" altLang="zh-CN" i="1"/>
                                  </m:ctrlPr>
                                </m:sSubPr>
                                <m:e>
                                  <m:acc>
                                    <m:accPr>
                                      <m:chr m:val="̂"/>
                                      <m:ctrlPr>
                                        <a:rPr lang="zh-CN" altLang="en-US" i="1"/>
                                      </m:ctrlPr>
                                    </m:accPr>
                                    <m:e>
                                      <m:r>
                                        <a:rPr lang="en-US" altLang="zh-CN" i="1"/>
                                        <m:t>𝑔</m:t>
                                      </m:r>
                                    </m:e>
                                  </m:acc>
                                </m:e>
                                <m:sub>
                                  <m:r>
                                    <a:rPr lang="en-US" altLang="zh-CN" i="1"/>
                                    <m:t>𝑆</m:t>
                                  </m:r>
                                </m:sub>
                              </m:sSub>
                            </m:e>
                          </m:d>
                        </m:e>
                        <m:sub>
                          <m:r>
                            <a:rPr lang="en-US" altLang="zh-CN" i="1">
                              <a:latin typeface="Cambria Math" panose="02040503050406030204" pitchFamily="18" charset="0"/>
                            </a:rPr>
                            <m:t>×</m:t>
                          </m:r>
                        </m:sub>
                      </m:sSub>
                      <m:r>
                        <a:rPr lang="zh-CN" altLang="zh-CN" i="1">
                          <a:latin typeface="Cambria Math" panose="02040503050406030204" pitchFamily="18" charset="0"/>
                        </a:rPr>
                        <m:t>𝛿</m:t>
                      </m:r>
                      <m:r>
                        <a:rPr lang="en-US" altLang="zh-CN" i="1">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𝑣</m:t>
                      </m:r>
                    </m:oMath>
                  </m:oMathPara>
                </a14:m>
                <a:endParaRPr lang="zh-CN" altLang="en-US" dirty="0"/>
              </a:p>
            </p:txBody>
          </p:sp>
        </mc:Choice>
        <mc:Fallback>
          <p:sp>
            <p:nvSpPr>
              <p:cNvPr id="37" name="文本框 36">
                <a:extLst>
                  <a:ext uri="{FF2B5EF4-FFF2-40B4-BE49-F238E27FC236}">
                    <a16:creationId xmlns:a16="http://schemas.microsoft.com/office/drawing/2014/main" id="{CAFD6E2B-5E3D-97F6-B48A-A9284F1B4090}"/>
                  </a:ext>
                </a:extLst>
              </p:cNvPr>
              <p:cNvSpPr txBox="1">
                <a:spLocks noRot="1" noChangeAspect="1" noMove="1" noResize="1" noEditPoints="1" noAdjustHandles="1" noChangeArrowheads="1" noChangeShapeType="1" noTextEdit="1"/>
              </p:cNvSpPr>
              <p:nvPr/>
            </p:nvSpPr>
            <p:spPr>
              <a:xfrm>
                <a:off x="6735868" y="5559718"/>
                <a:ext cx="3398461" cy="369332"/>
              </a:xfrm>
              <a:prstGeom prst="rect">
                <a:avLst/>
              </a:prstGeom>
              <a:blipFill>
                <a:blip r:embed="rId10"/>
                <a:stretch>
                  <a:fillRect t="-4918" b="-8197"/>
                </a:stretch>
              </a:blipFill>
            </p:spPr>
            <p:txBody>
              <a:bodyPr/>
              <a:lstStyle/>
              <a:p>
                <a:r>
                  <a:rPr lang="zh-CN" altLang="en-US">
                    <a:noFill/>
                  </a:rPr>
                  <a:t> </a:t>
                </a:r>
              </a:p>
            </p:txBody>
          </p:sp>
        </mc:Fallback>
      </mc:AlternateContent>
      <p:sp>
        <p:nvSpPr>
          <p:cNvPr id="38" name="文本框 37">
            <a:extLst>
              <a:ext uri="{FF2B5EF4-FFF2-40B4-BE49-F238E27FC236}">
                <a16:creationId xmlns:a16="http://schemas.microsoft.com/office/drawing/2014/main" id="{6865E9F7-D13D-4C14-BF45-39DC6DBC19D0}"/>
              </a:ext>
            </a:extLst>
          </p:cNvPr>
          <p:cNvSpPr txBox="1"/>
          <p:nvPr/>
        </p:nvSpPr>
        <p:spPr>
          <a:xfrm>
            <a:off x="10247191" y="5542004"/>
            <a:ext cx="1472936" cy="369332"/>
          </a:xfrm>
          <a:prstGeom prst="rect">
            <a:avLst/>
          </a:prstGeom>
          <a:noFill/>
        </p:spPr>
        <p:txBody>
          <a:bodyPr wrap="square">
            <a:spAutoFit/>
          </a:bodyPr>
          <a:lstStyle/>
          <a:p>
            <a:r>
              <a:rPr lang="zh-CN" altLang="en-US" b="1" dirty="0">
                <a:latin typeface="-apple-system"/>
              </a:rPr>
              <a:t>测量</a:t>
            </a:r>
            <a:r>
              <a:rPr lang="zh-CN" altLang="en-US" b="1" i="0" dirty="0">
                <a:effectLst/>
                <a:latin typeface="-apple-system"/>
              </a:rPr>
              <a:t>方程</a:t>
            </a:r>
            <a:endParaRPr lang="zh-CN" altLang="en-US" b="1" dirty="0"/>
          </a:p>
        </p:txBody>
      </p:sp>
      <p:cxnSp>
        <p:nvCxnSpPr>
          <p:cNvPr id="39" name="直接箭头连接符 38">
            <a:extLst>
              <a:ext uri="{FF2B5EF4-FFF2-40B4-BE49-F238E27FC236}">
                <a16:creationId xmlns:a16="http://schemas.microsoft.com/office/drawing/2014/main" id="{7828764B-BEC2-8684-8EA2-F8CB42F0EA0E}"/>
              </a:ext>
            </a:extLst>
          </p:cNvPr>
          <p:cNvCxnSpPr>
            <a:cxnSpLocks/>
          </p:cNvCxnSpPr>
          <p:nvPr/>
        </p:nvCxnSpPr>
        <p:spPr>
          <a:xfrm>
            <a:off x="5982398" y="5221746"/>
            <a:ext cx="7534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50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12</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p:txBody>
          <a:bodyPr/>
          <a:lstStyle/>
          <a:p>
            <a:r>
              <a:rPr lang="en-US" altLang="zh-CN" b="0" i="0" dirty="0">
                <a:solidFill>
                  <a:srgbClr val="000000"/>
                </a:solidFill>
                <a:effectLst/>
                <a:latin typeface="+mn-lt"/>
                <a:ea typeface="+mn-ea"/>
                <a:cs typeface="+mn-ea"/>
                <a:sym typeface="+mn-lt"/>
              </a:rPr>
              <a:t>Smoother </a:t>
            </a:r>
            <a:r>
              <a:rPr lang="zh-CN" altLang="en-US" b="0" i="0" dirty="0">
                <a:solidFill>
                  <a:srgbClr val="000000"/>
                </a:solidFill>
                <a:effectLst/>
                <a:latin typeface="+mn-lt"/>
                <a:ea typeface="+mn-ea"/>
                <a:cs typeface="+mn-ea"/>
                <a:sym typeface="+mn-lt"/>
              </a:rPr>
              <a:t>≠ </a:t>
            </a:r>
            <a:r>
              <a:rPr lang="en-US" altLang="zh-CN" b="0" i="0" dirty="0">
                <a:solidFill>
                  <a:srgbClr val="000000"/>
                </a:solidFill>
                <a:effectLst/>
                <a:latin typeface="+mn-lt"/>
                <a:ea typeface="+mn-ea"/>
                <a:cs typeface="+mn-ea"/>
                <a:sym typeface="+mn-lt"/>
              </a:rPr>
              <a:t>Filter</a:t>
            </a:r>
            <a:endParaRPr lang="zh-CN" altLang="en-US" dirty="0">
              <a:latin typeface="+mn-lt"/>
              <a:ea typeface="+mn-ea"/>
              <a:cs typeface="+mn-ea"/>
              <a:sym typeface="+mn-lt"/>
            </a:endParaRPr>
          </a:p>
        </p:txBody>
      </p:sp>
      <p:sp>
        <p:nvSpPr>
          <p:cNvPr id="12" name="文本框 11">
            <a:extLst>
              <a:ext uri="{FF2B5EF4-FFF2-40B4-BE49-F238E27FC236}">
                <a16:creationId xmlns:a16="http://schemas.microsoft.com/office/drawing/2014/main" id="{AA8777E7-9C01-C3ED-01B3-A15862931B4F}"/>
              </a:ext>
            </a:extLst>
          </p:cNvPr>
          <p:cNvSpPr txBox="1"/>
          <p:nvPr/>
        </p:nvSpPr>
        <p:spPr>
          <a:xfrm>
            <a:off x="124564" y="2639222"/>
            <a:ext cx="6096000" cy="2534027"/>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zh-CN" altLang="en-US" b="0" i="0" dirty="0">
                <a:solidFill>
                  <a:srgbClr val="000000"/>
                </a:solidFill>
                <a:effectLst/>
                <a:latin typeface="微软雅黑" panose="020B0503020204020204" pitchFamily="34" charset="-122"/>
                <a:ea typeface="微软雅黑" panose="020B0503020204020204" pitchFamily="34" charset="-122"/>
              </a:rPr>
              <a:t>使用简单的卡尔曼滤波会出现相位滞后；</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i="0" dirty="0">
                <a:solidFill>
                  <a:srgbClr val="000000"/>
                </a:solidFill>
                <a:effectLst/>
                <a:latin typeface="微软雅黑" panose="020B0503020204020204" pitchFamily="34" charset="-122"/>
                <a:ea typeface="微软雅黑" panose="020B0503020204020204" pitchFamily="34" charset="-122"/>
              </a:rPr>
              <a:t>当从加速度测量中去除重力矢量时，这种相位滞后导致加速度测量中的重力矢量不能完全抵消</a:t>
            </a:r>
            <a:r>
              <a:rPr lang="zh-CN" altLang="en-US" dirty="0">
                <a:solidFill>
                  <a:srgbClr val="000000"/>
                </a:solidFill>
                <a:latin typeface="微软雅黑" panose="020B0503020204020204" pitchFamily="34" charset="-122"/>
                <a:ea typeface="微软雅黑" panose="020B0503020204020204" pitchFamily="34" charset="-122"/>
              </a:rPr>
              <a:t>；</a:t>
            </a:r>
            <a:endParaRPr lang="en-US" altLang="zh-CN" i="0" dirty="0">
              <a:solidFill>
                <a:srgbClr val="000000"/>
              </a:solidFill>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solidFill>
                  <a:srgbClr val="000000"/>
                </a:solidFill>
                <a:latin typeface="微软雅黑" panose="020B0503020204020204" pitchFamily="34" charset="-122"/>
                <a:ea typeface="微软雅黑" panose="020B0503020204020204" pitchFamily="34" charset="-122"/>
              </a:rPr>
              <a:t>剩余的重力矢量</a:t>
            </a:r>
            <a:r>
              <a:rPr lang="zh-CN" altLang="en-US" b="0" i="0" dirty="0">
                <a:solidFill>
                  <a:srgbClr val="000000"/>
                </a:solidFill>
                <a:effectLst/>
                <a:latin typeface="微软雅黑" panose="020B0503020204020204" pitchFamily="34" charset="-122"/>
                <a:ea typeface="微软雅黑" panose="020B0503020204020204" pitchFamily="34" charset="-122"/>
              </a:rPr>
              <a:t>将是一个与呼吸信号频率相近</a:t>
            </a:r>
            <a:r>
              <a:rPr lang="zh-CN" altLang="en-US" dirty="0">
                <a:solidFill>
                  <a:srgbClr val="000000"/>
                </a:solidFill>
                <a:latin typeface="微软雅黑" panose="020B0503020204020204" pitchFamily="34" charset="-122"/>
                <a:ea typeface="微软雅黑" panose="020B0503020204020204" pitchFamily="34" charset="-122"/>
              </a:rPr>
              <a:t>、并与线性加速度大小相近的信号，引入巨大的误差；</a:t>
            </a:r>
            <a:endParaRPr lang="en-US" altLang="zh-CN" dirty="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solidFill>
                  <a:srgbClr val="000000"/>
                </a:solidFill>
                <a:latin typeface="微软雅黑" panose="020B0503020204020204" pitchFamily="34" charset="-122"/>
                <a:ea typeface="微软雅黑" panose="020B0503020204020204" pitchFamily="34" charset="-122"/>
              </a:rPr>
              <a:t>通过双向滤波的平滑器能消除相位滞后问题；</a:t>
            </a:r>
            <a:endParaRPr lang="zh-CN" altLang="en-US" dirty="0"/>
          </a:p>
        </p:txBody>
      </p:sp>
      <p:pic>
        <p:nvPicPr>
          <p:cNvPr id="18" name="图片 17">
            <a:extLst>
              <a:ext uri="{FF2B5EF4-FFF2-40B4-BE49-F238E27FC236}">
                <a16:creationId xmlns:a16="http://schemas.microsoft.com/office/drawing/2014/main" id="{EAD68D8D-005A-EE7B-22AC-FE45A21B193F}"/>
              </a:ext>
            </a:extLst>
          </p:cNvPr>
          <p:cNvPicPr>
            <a:picLocks noChangeAspect="1"/>
          </p:cNvPicPr>
          <p:nvPr/>
        </p:nvPicPr>
        <p:blipFill>
          <a:blip r:embed="rId2"/>
          <a:stretch>
            <a:fillRect/>
          </a:stretch>
        </p:blipFill>
        <p:spPr>
          <a:xfrm>
            <a:off x="6338302" y="1078619"/>
            <a:ext cx="5184576" cy="5628223"/>
          </a:xfrm>
          <a:prstGeom prst="rect">
            <a:avLst/>
          </a:prstGeom>
        </p:spPr>
      </p:pic>
    </p:spTree>
    <p:extLst>
      <p:ext uri="{BB962C8B-B14F-4D97-AF65-F5344CB8AC3E}">
        <p14:creationId xmlns:p14="http://schemas.microsoft.com/office/powerpoint/2010/main" val="6461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13</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a:xfrm>
            <a:off x="224121" y="944730"/>
            <a:ext cx="11665296" cy="504055"/>
          </a:xfrm>
        </p:spPr>
        <p:txBody>
          <a:bodyPr/>
          <a:lstStyle/>
          <a:p>
            <a:r>
              <a:rPr lang="zh-CN" altLang="en-US" b="0" i="0" dirty="0">
                <a:solidFill>
                  <a:srgbClr val="000000"/>
                </a:solidFill>
                <a:effectLst/>
                <a:latin typeface="+mn-lt"/>
                <a:ea typeface="+mn-ea"/>
                <a:cs typeface="+mn-ea"/>
                <a:sym typeface="+mn-lt"/>
              </a:rPr>
              <a:t>结果</a:t>
            </a:r>
            <a:endParaRPr lang="zh-CN" altLang="en-US" dirty="0">
              <a:latin typeface="+mn-lt"/>
              <a:ea typeface="+mn-ea"/>
              <a:cs typeface="+mn-ea"/>
              <a:sym typeface="+mn-lt"/>
            </a:endParaRPr>
          </a:p>
        </p:txBody>
      </p:sp>
      <p:pic>
        <p:nvPicPr>
          <p:cNvPr id="4" name="图片 3">
            <a:extLst>
              <a:ext uri="{FF2B5EF4-FFF2-40B4-BE49-F238E27FC236}">
                <a16:creationId xmlns:a16="http://schemas.microsoft.com/office/drawing/2014/main" id="{9C4830CF-2A6F-CC56-E3B7-6643FEFC6E29}"/>
              </a:ext>
            </a:extLst>
          </p:cNvPr>
          <p:cNvPicPr>
            <a:picLocks noChangeAspect="1"/>
          </p:cNvPicPr>
          <p:nvPr/>
        </p:nvPicPr>
        <p:blipFill>
          <a:blip r:embed="rId3"/>
          <a:srcRect t="2846" b="1749"/>
          <a:stretch/>
        </p:blipFill>
        <p:spPr>
          <a:xfrm>
            <a:off x="767767" y="1549747"/>
            <a:ext cx="5010143" cy="5257038"/>
          </a:xfrm>
          <a:prstGeom prst="rect">
            <a:avLst/>
          </a:prstGeom>
        </p:spPr>
      </p:pic>
      <p:pic>
        <p:nvPicPr>
          <p:cNvPr id="8" name="图片 7">
            <a:extLst>
              <a:ext uri="{FF2B5EF4-FFF2-40B4-BE49-F238E27FC236}">
                <a16:creationId xmlns:a16="http://schemas.microsoft.com/office/drawing/2014/main" id="{EAF20EC3-DAE6-709C-7DB1-7CDD133664BD}"/>
              </a:ext>
            </a:extLst>
          </p:cNvPr>
          <p:cNvPicPr>
            <a:picLocks noChangeAspect="1"/>
          </p:cNvPicPr>
          <p:nvPr/>
        </p:nvPicPr>
        <p:blipFill>
          <a:blip r:embed="rId4"/>
          <a:srcRect t="11664"/>
          <a:stretch/>
        </p:blipFill>
        <p:spPr>
          <a:xfrm>
            <a:off x="6158551" y="944730"/>
            <a:ext cx="5293279" cy="1513201"/>
          </a:xfrm>
          <a:prstGeom prst="rect">
            <a:avLst/>
          </a:prstGeom>
        </p:spPr>
      </p:pic>
      <p:pic>
        <p:nvPicPr>
          <p:cNvPr id="10" name="图片 9">
            <a:extLst>
              <a:ext uri="{FF2B5EF4-FFF2-40B4-BE49-F238E27FC236}">
                <a16:creationId xmlns:a16="http://schemas.microsoft.com/office/drawing/2014/main" id="{E315BD3C-6CE6-AA03-F9ED-1EB267A5337E}"/>
              </a:ext>
            </a:extLst>
          </p:cNvPr>
          <p:cNvPicPr>
            <a:picLocks noChangeAspect="1"/>
          </p:cNvPicPr>
          <p:nvPr/>
        </p:nvPicPr>
        <p:blipFill>
          <a:blip r:embed="rId5"/>
          <a:stretch>
            <a:fillRect/>
          </a:stretch>
        </p:blipFill>
        <p:spPr>
          <a:xfrm>
            <a:off x="6736457" y="2305660"/>
            <a:ext cx="4291086" cy="4552340"/>
          </a:xfrm>
          <a:prstGeom prst="rect">
            <a:avLst/>
          </a:prstGeom>
        </p:spPr>
      </p:pic>
      <p:sp>
        <p:nvSpPr>
          <p:cNvPr id="11" name="文本框 10">
            <a:extLst>
              <a:ext uri="{FF2B5EF4-FFF2-40B4-BE49-F238E27FC236}">
                <a16:creationId xmlns:a16="http://schemas.microsoft.com/office/drawing/2014/main" id="{DCCE63F0-61C3-4C3D-C15E-EF914C7FA18C}"/>
              </a:ext>
            </a:extLst>
          </p:cNvPr>
          <p:cNvSpPr txBox="1"/>
          <p:nvPr/>
        </p:nvSpPr>
        <p:spPr>
          <a:xfrm>
            <a:off x="5825992" y="5589943"/>
            <a:ext cx="1038160" cy="338554"/>
          </a:xfrm>
          <a:prstGeom prst="rect">
            <a:avLst/>
          </a:prstGeom>
          <a:noFill/>
        </p:spPr>
        <p:txBody>
          <a:bodyPr wrap="square">
            <a:spAutoFit/>
          </a:bodyPr>
          <a:lstStyle/>
          <a:p>
            <a:pPr algn="ctr"/>
            <a:r>
              <a:rPr lang="zh-CN" altLang="en-US" sz="1600" b="0" i="0" dirty="0">
                <a:solidFill>
                  <a:srgbClr val="000000"/>
                </a:solidFill>
                <a:effectLst/>
                <a:latin typeface="微软雅黑" panose="020B0503020204020204" pitchFamily="34" charset="-122"/>
                <a:ea typeface="微软雅黑" panose="020B0503020204020204" pitchFamily="34" charset="-122"/>
              </a:rPr>
              <a:t>胸背方向</a:t>
            </a:r>
            <a:endParaRPr lang="zh-CN" altLang="en-US" sz="1600" dirty="0"/>
          </a:p>
        </p:txBody>
      </p:sp>
      <p:sp>
        <p:nvSpPr>
          <p:cNvPr id="12" name="文本框 11">
            <a:extLst>
              <a:ext uri="{FF2B5EF4-FFF2-40B4-BE49-F238E27FC236}">
                <a16:creationId xmlns:a16="http://schemas.microsoft.com/office/drawing/2014/main" id="{C441DF98-0922-B269-934B-4BE3CC8B1D30}"/>
              </a:ext>
            </a:extLst>
          </p:cNvPr>
          <p:cNvSpPr txBox="1"/>
          <p:nvPr/>
        </p:nvSpPr>
        <p:spPr>
          <a:xfrm>
            <a:off x="5793090" y="4123884"/>
            <a:ext cx="1038160" cy="338554"/>
          </a:xfrm>
          <a:prstGeom prst="rect">
            <a:avLst/>
          </a:prstGeom>
          <a:noFill/>
        </p:spPr>
        <p:txBody>
          <a:bodyPr wrap="square">
            <a:spAutoFit/>
          </a:bodyPr>
          <a:lstStyle/>
          <a:p>
            <a:pPr algn="ctr"/>
            <a:r>
              <a:rPr lang="zh-CN" altLang="en-US" sz="1600" dirty="0">
                <a:solidFill>
                  <a:srgbClr val="000000"/>
                </a:solidFill>
                <a:latin typeface="微软雅黑" panose="020B0503020204020204" pitchFamily="34" charset="-122"/>
                <a:ea typeface="微软雅黑" panose="020B0503020204020204" pitchFamily="34" charset="-122"/>
              </a:rPr>
              <a:t>头脚方向</a:t>
            </a:r>
            <a:endParaRPr lang="zh-CN" altLang="en-US" sz="1600" dirty="0"/>
          </a:p>
        </p:txBody>
      </p:sp>
      <p:sp>
        <p:nvSpPr>
          <p:cNvPr id="13" name="文本框 12">
            <a:extLst>
              <a:ext uri="{FF2B5EF4-FFF2-40B4-BE49-F238E27FC236}">
                <a16:creationId xmlns:a16="http://schemas.microsoft.com/office/drawing/2014/main" id="{B13A6442-CBD6-B0A6-9AD4-1F85C760F819}"/>
              </a:ext>
            </a:extLst>
          </p:cNvPr>
          <p:cNvSpPr txBox="1"/>
          <p:nvPr/>
        </p:nvSpPr>
        <p:spPr>
          <a:xfrm>
            <a:off x="5825992" y="2745567"/>
            <a:ext cx="1038160" cy="338554"/>
          </a:xfrm>
          <a:prstGeom prst="rect">
            <a:avLst/>
          </a:prstGeom>
          <a:noFill/>
        </p:spPr>
        <p:txBody>
          <a:bodyPr wrap="square">
            <a:spAutoFit/>
          </a:bodyPr>
          <a:lstStyle/>
          <a:p>
            <a:pPr algn="ctr"/>
            <a:r>
              <a:rPr lang="zh-CN" altLang="en-US" sz="1600" dirty="0">
                <a:solidFill>
                  <a:srgbClr val="000000"/>
                </a:solidFill>
                <a:latin typeface="微软雅黑" panose="020B0503020204020204" pitchFamily="34" charset="-122"/>
                <a:ea typeface="微软雅黑" panose="020B0503020204020204" pitchFamily="34" charset="-122"/>
              </a:rPr>
              <a:t>腰腹方向</a:t>
            </a:r>
            <a:endParaRPr lang="zh-CN" altLang="en-US" sz="1600" dirty="0"/>
          </a:p>
        </p:txBody>
      </p:sp>
    </p:spTree>
    <p:extLst>
      <p:ext uri="{BB962C8B-B14F-4D97-AF65-F5344CB8AC3E}">
        <p14:creationId xmlns:p14="http://schemas.microsoft.com/office/powerpoint/2010/main" val="3276117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14</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a:xfrm>
            <a:off x="224121" y="944730"/>
            <a:ext cx="11665296" cy="504055"/>
          </a:xfrm>
        </p:spPr>
        <p:txBody>
          <a:bodyPr/>
          <a:lstStyle/>
          <a:p>
            <a:r>
              <a:rPr lang="zh-CN" altLang="en-US" b="0" i="0" dirty="0">
                <a:solidFill>
                  <a:srgbClr val="000000"/>
                </a:solidFill>
                <a:effectLst/>
                <a:latin typeface="+mn-lt"/>
                <a:ea typeface="+mn-ea"/>
                <a:cs typeface="+mn-ea"/>
                <a:sym typeface="+mn-lt"/>
              </a:rPr>
              <a:t>结果</a:t>
            </a:r>
            <a:endParaRPr lang="zh-CN" altLang="en-US" dirty="0">
              <a:latin typeface="+mn-lt"/>
              <a:ea typeface="+mn-ea"/>
              <a:cs typeface="+mn-ea"/>
              <a:sym typeface="+mn-lt"/>
            </a:endParaRPr>
          </a:p>
        </p:txBody>
      </p:sp>
      <p:pic>
        <p:nvPicPr>
          <p:cNvPr id="4" name="图片 3">
            <a:extLst>
              <a:ext uri="{FF2B5EF4-FFF2-40B4-BE49-F238E27FC236}">
                <a16:creationId xmlns:a16="http://schemas.microsoft.com/office/drawing/2014/main" id="{4CE0CDEF-FE57-A88D-759D-C9930F9620CC}"/>
              </a:ext>
            </a:extLst>
          </p:cNvPr>
          <p:cNvPicPr>
            <a:picLocks noChangeAspect="1"/>
          </p:cNvPicPr>
          <p:nvPr/>
        </p:nvPicPr>
        <p:blipFill>
          <a:blip r:embed="rId2"/>
          <a:stretch>
            <a:fillRect/>
          </a:stretch>
        </p:blipFill>
        <p:spPr>
          <a:xfrm>
            <a:off x="5066750" y="2132856"/>
            <a:ext cx="6993901" cy="3528392"/>
          </a:xfrm>
          <a:prstGeom prst="rect">
            <a:avLst/>
          </a:prstGeom>
        </p:spPr>
      </p:pic>
      <p:sp>
        <p:nvSpPr>
          <p:cNvPr id="8" name="文本框 7">
            <a:extLst>
              <a:ext uri="{FF2B5EF4-FFF2-40B4-BE49-F238E27FC236}">
                <a16:creationId xmlns:a16="http://schemas.microsoft.com/office/drawing/2014/main" id="{223C3363-00E5-A984-A24C-BEC6C93550FA}"/>
              </a:ext>
            </a:extLst>
          </p:cNvPr>
          <p:cNvSpPr txBox="1"/>
          <p:nvPr/>
        </p:nvSpPr>
        <p:spPr>
          <a:xfrm>
            <a:off x="6672064" y="5874848"/>
            <a:ext cx="4320480" cy="646331"/>
          </a:xfrm>
          <a:prstGeom prst="rect">
            <a:avLst/>
          </a:prstGeom>
          <a:noFill/>
        </p:spPr>
        <p:txBody>
          <a:bodyPr wrap="square">
            <a:spAutoFit/>
          </a:bodyPr>
          <a:lstStyle/>
          <a:p>
            <a:r>
              <a:rPr lang="zh-CN" altLang="en-US" b="0" i="0" dirty="0">
                <a:solidFill>
                  <a:srgbClr val="000000"/>
                </a:solidFill>
                <a:effectLst/>
                <a:latin typeface="微软雅黑" panose="020B0503020204020204" pitchFamily="34" charset="-122"/>
                <a:ea typeface="微软雅黑" panose="020B0503020204020204" pitchFamily="34" charset="-122"/>
              </a:rPr>
              <a:t>所有实验中，总体均方根误差为</a:t>
            </a:r>
            <a:r>
              <a:rPr lang="en-US" altLang="zh-CN" b="0" i="0" dirty="0">
                <a:solidFill>
                  <a:srgbClr val="000000"/>
                </a:solidFill>
                <a:effectLst/>
                <a:latin typeface="微软雅黑" panose="020B0503020204020204" pitchFamily="34" charset="-122"/>
                <a:ea typeface="微软雅黑" panose="020B0503020204020204" pitchFamily="34" charset="-122"/>
              </a:rPr>
              <a:t>0.4 mm</a:t>
            </a:r>
            <a:r>
              <a:rPr lang="zh-CN" altLang="en-US" b="0" i="0" dirty="0">
                <a:solidFill>
                  <a:srgbClr val="000000"/>
                </a:solidFill>
                <a:effectLst/>
                <a:latin typeface="微软雅黑" panose="020B0503020204020204" pitchFamily="34" charset="-122"/>
                <a:ea typeface="微软雅黑" panose="020B0503020204020204" pitchFamily="34" charset="-122"/>
              </a:rPr>
              <a:t>，最大误差为</a:t>
            </a:r>
            <a:r>
              <a:rPr lang="en-US" altLang="zh-CN" b="0" i="0" dirty="0">
                <a:solidFill>
                  <a:srgbClr val="000000"/>
                </a:solidFill>
                <a:effectLst/>
                <a:latin typeface="微软雅黑" panose="020B0503020204020204" pitchFamily="34" charset="-122"/>
                <a:ea typeface="微软雅黑" panose="020B0503020204020204" pitchFamily="34" charset="-122"/>
              </a:rPr>
              <a:t>1.3 mm</a:t>
            </a:r>
            <a:endParaRPr lang="zh-CN" altLang="en-US" dirty="0"/>
          </a:p>
        </p:txBody>
      </p:sp>
      <p:pic>
        <p:nvPicPr>
          <p:cNvPr id="10" name="图片 9">
            <a:extLst>
              <a:ext uri="{FF2B5EF4-FFF2-40B4-BE49-F238E27FC236}">
                <a16:creationId xmlns:a16="http://schemas.microsoft.com/office/drawing/2014/main" id="{DE397026-325F-D55A-B5A2-BD1328F730FC}"/>
              </a:ext>
            </a:extLst>
          </p:cNvPr>
          <p:cNvPicPr>
            <a:picLocks noChangeAspect="1"/>
          </p:cNvPicPr>
          <p:nvPr/>
        </p:nvPicPr>
        <p:blipFill>
          <a:blip r:embed="rId3"/>
          <a:stretch>
            <a:fillRect/>
          </a:stretch>
        </p:blipFill>
        <p:spPr>
          <a:xfrm>
            <a:off x="695400" y="1565970"/>
            <a:ext cx="4290980" cy="4230115"/>
          </a:xfrm>
          <a:prstGeom prst="rect">
            <a:avLst/>
          </a:prstGeom>
        </p:spPr>
      </p:pic>
      <p:sp>
        <p:nvSpPr>
          <p:cNvPr id="11" name="文本框 10">
            <a:extLst>
              <a:ext uri="{FF2B5EF4-FFF2-40B4-BE49-F238E27FC236}">
                <a16:creationId xmlns:a16="http://schemas.microsoft.com/office/drawing/2014/main" id="{1B5B60CC-C5A0-FACD-8FE8-8387DCDC05D9}"/>
              </a:ext>
            </a:extLst>
          </p:cNvPr>
          <p:cNvSpPr txBox="1"/>
          <p:nvPr/>
        </p:nvSpPr>
        <p:spPr>
          <a:xfrm>
            <a:off x="335360" y="5913270"/>
            <a:ext cx="4824536" cy="787075"/>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zh-CN" altLang="en-US" sz="1600" b="0" i="0" dirty="0">
                <a:solidFill>
                  <a:srgbClr val="000000"/>
                </a:solidFill>
                <a:effectLst/>
                <a:latin typeface="微软雅黑" panose="020B0503020204020204" pitchFamily="34" charset="-122"/>
                <a:ea typeface="微软雅黑" panose="020B0503020204020204" pitchFamily="34" charset="-122"/>
              </a:rPr>
              <a:t>呼吸频率较低时（</a:t>
            </a:r>
            <a:r>
              <a:rPr lang="en-US" altLang="zh-CN" sz="1600" b="0" i="0" dirty="0">
                <a:solidFill>
                  <a:srgbClr val="000000"/>
                </a:solidFill>
                <a:effectLst/>
                <a:latin typeface="微软雅黑" panose="020B0503020204020204" pitchFamily="34" charset="-122"/>
                <a:ea typeface="微软雅黑" panose="020B0503020204020204" pitchFamily="34" charset="-122"/>
              </a:rPr>
              <a:t>0.08Hz</a:t>
            </a:r>
            <a:r>
              <a:rPr lang="zh-CN" altLang="en-US" sz="1600" b="0" i="0" dirty="0">
                <a:solidFill>
                  <a:srgbClr val="000000"/>
                </a:solidFill>
                <a:effectLst/>
                <a:latin typeface="微软雅黑" panose="020B0503020204020204" pitchFamily="34" charset="-122"/>
                <a:ea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rPr>
              <a:t>估计精度显著下降</a:t>
            </a:r>
            <a:endParaRPr lang="en-US" altLang="zh-CN" sz="1600" dirty="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600" dirty="0">
                <a:solidFill>
                  <a:srgbClr val="000000"/>
                </a:solidFill>
                <a:latin typeface="微软雅黑" panose="020B0503020204020204" pitchFamily="34" charset="-122"/>
                <a:ea typeface="微软雅黑" panose="020B0503020204020204" pitchFamily="34" charset="-122"/>
              </a:rPr>
              <a:t>与重力矢量垂直的轴，精度较差</a:t>
            </a:r>
            <a:endParaRPr lang="zh-CN" altLang="en-US" sz="1600" dirty="0"/>
          </a:p>
        </p:txBody>
      </p:sp>
      <p:sp>
        <p:nvSpPr>
          <p:cNvPr id="12" name="文本框 11">
            <a:extLst>
              <a:ext uri="{FF2B5EF4-FFF2-40B4-BE49-F238E27FC236}">
                <a16:creationId xmlns:a16="http://schemas.microsoft.com/office/drawing/2014/main" id="{16FEF975-B67C-464C-1A7D-9E16DF0FF0B0}"/>
              </a:ext>
            </a:extLst>
          </p:cNvPr>
          <p:cNvSpPr txBox="1"/>
          <p:nvPr/>
        </p:nvSpPr>
        <p:spPr>
          <a:xfrm>
            <a:off x="-36997" y="4807955"/>
            <a:ext cx="1038160" cy="307777"/>
          </a:xfrm>
          <a:prstGeom prst="rect">
            <a:avLst/>
          </a:prstGeom>
          <a:noFill/>
        </p:spPr>
        <p:txBody>
          <a:bodyPr wrap="square">
            <a:spAutoFit/>
          </a:bodyPr>
          <a:lstStyle/>
          <a:p>
            <a:pPr algn="ctr"/>
            <a:r>
              <a:rPr lang="zh-CN" altLang="en-US" sz="1400" b="0" i="0" dirty="0">
                <a:solidFill>
                  <a:srgbClr val="000000"/>
                </a:solidFill>
                <a:effectLst/>
                <a:latin typeface="微软雅黑" panose="020B0503020204020204" pitchFamily="34" charset="-122"/>
                <a:ea typeface="微软雅黑" panose="020B0503020204020204" pitchFamily="34" charset="-122"/>
              </a:rPr>
              <a:t>胸背方向</a:t>
            </a:r>
            <a:endParaRPr lang="zh-CN" altLang="en-US" sz="1400" dirty="0"/>
          </a:p>
        </p:txBody>
      </p:sp>
      <p:sp>
        <p:nvSpPr>
          <p:cNvPr id="13" name="文本框 12">
            <a:extLst>
              <a:ext uri="{FF2B5EF4-FFF2-40B4-BE49-F238E27FC236}">
                <a16:creationId xmlns:a16="http://schemas.microsoft.com/office/drawing/2014/main" id="{65595C35-2CB8-9683-1D26-4757B08C6B6E}"/>
              </a:ext>
            </a:extLst>
          </p:cNvPr>
          <p:cNvSpPr txBox="1"/>
          <p:nvPr/>
        </p:nvSpPr>
        <p:spPr>
          <a:xfrm>
            <a:off x="-69899" y="3341896"/>
            <a:ext cx="1038160" cy="307777"/>
          </a:xfrm>
          <a:prstGeom prst="rect">
            <a:avLst/>
          </a:prstGeom>
          <a:noFill/>
        </p:spPr>
        <p:txBody>
          <a:bodyPr wrap="square">
            <a:spAutoFit/>
          </a:bodyPr>
          <a:lstStyle/>
          <a:p>
            <a:pPr algn="ctr"/>
            <a:r>
              <a:rPr lang="zh-CN" altLang="en-US" sz="1400" dirty="0">
                <a:solidFill>
                  <a:srgbClr val="000000"/>
                </a:solidFill>
                <a:latin typeface="微软雅黑" panose="020B0503020204020204" pitchFamily="34" charset="-122"/>
                <a:ea typeface="微软雅黑" panose="020B0503020204020204" pitchFamily="34" charset="-122"/>
              </a:rPr>
              <a:t>头脚方向</a:t>
            </a:r>
            <a:endParaRPr lang="zh-CN" altLang="en-US" sz="1400" dirty="0"/>
          </a:p>
        </p:txBody>
      </p:sp>
      <p:sp>
        <p:nvSpPr>
          <p:cNvPr id="14" name="文本框 13">
            <a:extLst>
              <a:ext uri="{FF2B5EF4-FFF2-40B4-BE49-F238E27FC236}">
                <a16:creationId xmlns:a16="http://schemas.microsoft.com/office/drawing/2014/main" id="{075AC8AD-A8EA-527F-462B-6E2006477E48}"/>
              </a:ext>
            </a:extLst>
          </p:cNvPr>
          <p:cNvSpPr txBox="1"/>
          <p:nvPr/>
        </p:nvSpPr>
        <p:spPr>
          <a:xfrm>
            <a:off x="-36997" y="1963579"/>
            <a:ext cx="1038160" cy="307777"/>
          </a:xfrm>
          <a:prstGeom prst="rect">
            <a:avLst/>
          </a:prstGeom>
          <a:noFill/>
        </p:spPr>
        <p:txBody>
          <a:bodyPr wrap="square">
            <a:spAutoFit/>
          </a:bodyPr>
          <a:lstStyle/>
          <a:p>
            <a:pPr algn="ctr"/>
            <a:r>
              <a:rPr lang="zh-CN" altLang="en-US" sz="1400" dirty="0">
                <a:solidFill>
                  <a:srgbClr val="000000"/>
                </a:solidFill>
                <a:latin typeface="微软雅黑" panose="020B0503020204020204" pitchFamily="34" charset="-122"/>
                <a:ea typeface="微软雅黑" panose="020B0503020204020204" pitchFamily="34" charset="-122"/>
              </a:rPr>
              <a:t>腰腹方向</a:t>
            </a:r>
            <a:endParaRPr lang="zh-CN" altLang="en-US" sz="1400" dirty="0"/>
          </a:p>
        </p:txBody>
      </p:sp>
    </p:spTree>
    <p:extLst>
      <p:ext uri="{BB962C8B-B14F-4D97-AF65-F5344CB8AC3E}">
        <p14:creationId xmlns:p14="http://schemas.microsoft.com/office/powerpoint/2010/main" val="283526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15</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a:xfrm>
            <a:off x="224121" y="944730"/>
            <a:ext cx="11665296" cy="504055"/>
          </a:xfrm>
        </p:spPr>
        <p:txBody>
          <a:bodyPr/>
          <a:lstStyle/>
          <a:p>
            <a:r>
              <a:rPr lang="zh-CN" altLang="en-US" b="0" i="0" dirty="0">
                <a:solidFill>
                  <a:srgbClr val="000000"/>
                </a:solidFill>
                <a:effectLst/>
                <a:latin typeface="+mn-lt"/>
                <a:ea typeface="+mn-ea"/>
                <a:cs typeface="+mn-ea"/>
                <a:sym typeface="+mn-lt"/>
              </a:rPr>
              <a:t>误差分析</a:t>
            </a:r>
            <a:endParaRPr lang="zh-CN" altLang="en-US" dirty="0">
              <a:latin typeface="+mn-lt"/>
              <a:ea typeface="+mn-ea"/>
              <a:cs typeface="+mn-ea"/>
              <a:sym typeface="+mn-lt"/>
            </a:endParaRPr>
          </a:p>
        </p:txBody>
      </p:sp>
      <p:sp>
        <p:nvSpPr>
          <p:cNvPr id="11" name="文本框 10">
            <a:extLst>
              <a:ext uri="{FF2B5EF4-FFF2-40B4-BE49-F238E27FC236}">
                <a16:creationId xmlns:a16="http://schemas.microsoft.com/office/drawing/2014/main" id="{1B5B60CC-C5A0-FACD-8FE8-8387DCDC05D9}"/>
              </a:ext>
            </a:extLst>
          </p:cNvPr>
          <p:cNvSpPr txBox="1"/>
          <p:nvPr/>
        </p:nvSpPr>
        <p:spPr>
          <a:xfrm>
            <a:off x="645171" y="2740566"/>
            <a:ext cx="3672408" cy="369332"/>
          </a:xfrm>
          <a:prstGeom prst="rect">
            <a:avLst/>
          </a:prstGeom>
          <a:noFill/>
        </p:spPr>
        <p:txBody>
          <a:bodyPr wrap="square">
            <a:spAutoFit/>
          </a:bodyPr>
          <a:lstStyle/>
          <a:p>
            <a:pPr algn="ctr"/>
            <a:r>
              <a:rPr lang="zh-CN" altLang="en-US" b="0" i="0" dirty="0">
                <a:solidFill>
                  <a:srgbClr val="000000"/>
                </a:solidFill>
                <a:effectLst/>
                <a:latin typeface="微软雅黑" panose="020B0503020204020204" pitchFamily="34" charset="-122"/>
                <a:ea typeface="微软雅黑" panose="020B0503020204020204" pitchFamily="34" charset="-122"/>
              </a:rPr>
              <a:t>呼吸频率较低时，</a:t>
            </a:r>
            <a:r>
              <a:rPr lang="zh-CN" altLang="en-US" dirty="0">
                <a:solidFill>
                  <a:srgbClr val="000000"/>
                </a:solidFill>
                <a:latin typeface="微软雅黑" panose="020B0503020204020204" pitchFamily="34" charset="-122"/>
                <a:ea typeface="微软雅黑" panose="020B0503020204020204" pitchFamily="34" charset="-122"/>
              </a:rPr>
              <a:t>精度显著下降</a:t>
            </a:r>
            <a:endParaRPr lang="zh-CN" altLang="en-US" dirty="0"/>
          </a:p>
        </p:txBody>
      </p:sp>
      <p:sp>
        <p:nvSpPr>
          <p:cNvPr id="2" name="文本框 1">
            <a:extLst>
              <a:ext uri="{FF2B5EF4-FFF2-40B4-BE49-F238E27FC236}">
                <a16:creationId xmlns:a16="http://schemas.microsoft.com/office/drawing/2014/main" id="{850E5426-3445-B092-47B6-9DC8792A48D1}"/>
              </a:ext>
            </a:extLst>
          </p:cNvPr>
          <p:cNvSpPr txBox="1"/>
          <p:nvPr/>
        </p:nvSpPr>
        <p:spPr>
          <a:xfrm>
            <a:off x="6322072" y="2771145"/>
            <a:ext cx="4396655" cy="369332"/>
          </a:xfrm>
          <a:prstGeom prst="rect">
            <a:avLst/>
          </a:prstGeom>
          <a:noFill/>
        </p:spPr>
        <p:txBody>
          <a:bodyPr wrap="square">
            <a:spAutoFit/>
          </a:bodyPr>
          <a:lstStyle/>
          <a:p>
            <a:pPr algn="ctr"/>
            <a:r>
              <a:rPr lang="zh-CN" altLang="en-US" dirty="0">
                <a:solidFill>
                  <a:srgbClr val="000000"/>
                </a:solidFill>
                <a:latin typeface="微软雅黑" panose="020B0503020204020204" pitchFamily="34" charset="-122"/>
                <a:ea typeface="微软雅黑" panose="020B0503020204020204" pitchFamily="34" charset="-122"/>
              </a:rPr>
              <a:t>呼吸频率降低时，加速度以平方量级减少</a:t>
            </a:r>
            <a:endParaRPr lang="zh-CN" altLang="en-US" dirty="0"/>
          </a:p>
        </p:txBody>
      </p:sp>
      <p:pic>
        <p:nvPicPr>
          <p:cNvPr id="6" name="图片 5">
            <a:extLst>
              <a:ext uri="{FF2B5EF4-FFF2-40B4-BE49-F238E27FC236}">
                <a16:creationId xmlns:a16="http://schemas.microsoft.com/office/drawing/2014/main" id="{E5A862CD-0283-6C7C-1177-1CAFE4B9CCB0}"/>
              </a:ext>
            </a:extLst>
          </p:cNvPr>
          <p:cNvPicPr>
            <a:picLocks noChangeAspect="1"/>
          </p:cNvPicPr>
          <p:nvPr/>
        </p:nvPicPr>
        <p:blipFill>
          <a:blip r:embed="rId2"/>
          <a:stretch>
            <a:fillRect/>
          </a:stretch>
        </p:blipFill>
        <p:spPr>
          <a:xfrm>
            <a:off x="6542264" y="1414403"/>
            <a:ext cx="2676525" cy="723900"/>
          </a:xfrm>
          <a:prstGeom prst="rect">
            <a:avLst/>
          </a:prstGeom>
        </p:spPr>
      </p:pic>
      <p:pic>
        <p:nvPicPr>
          <p:cNvPr id="12" name="图片 11">
            <a:extLst>
              <a:ext uri="{FF2B5EF4-FFF2-40B4-BE49-F238E27FC236}">
                <a16:creationId xmlns:a16="http://schemas.microsoft.com/office/drawing/2014/main" id="{CC8DA64C-5D4D-16CA-1A7D-C343E91EC08B}"/>
              </a:ext>
            </a:extLst>
          </p:cNvPr>
          <p:cNvPicPr>
            <a:picLocks noChangeAspect="1"/>
          </p:cNvPicPr>
          <p:nvPr/>
        </p:nvPicPr>
        <p:blipFill>
          <a:blip r:embed="rId3"/>
          <a:stretch>
            <a:fillRect/>
          </a:stretch>
        </p:blipFill>
        <p:spPr>
          <a:xfrm>
            <a:off x="6686280" y="2142495"/>
            <a:ext cx="3448050" cy="628650"/>
          </a:xfrm>
          <a:prstGeom prst="rect">
            <a:avLst/>
          </a:prstGeom>
        </p:spPr>
      </p:pic>
      <p:sp>
        <p:nvSpPr>
          <p:cNvPr id="13" name="文本框 12">
            <a:extLst>
              <a:ext uri="{FF2B5EF4-FFF2-40B4-BE49-F238E27FC236}">
                <a16:creationId xmlns:a16="http://schemas.microsoft.com/office/drawing/2014/main" id="{97C1CDB9-87FD-73A1-ABF1-44648929C03A}"/>
              </a:ext>
            </a:extLst>
          </p:cNvPr>
          <p:cNvSpPr txBox="1"/>
          <p:nvPr/>
        </p:nvSpPr>
        <p:spPr>
          <a:xfrm>
            <a:off x="623392" y="4785461"/>
            <a:ext cx="3672408" cy="369332"/>
          </a:xfrm>
          <a:prstGeom prst="rect">
            <a:avLst/>
          </a:prstGeom>
          <a:noFill/>
        </p:spPr>
        <p:txBody>
          <a:bodyPr wrap="square">
            <a:spAutoFit/>
          </a:bodyPr>
          <a:lstStyle/>
          <a:p>
            <a:pPr algn="ctr"/>
            <a:r>
              <a:rPr lang="zh-CN" altLang="en-US" b="0" i="0" dirty="0">
                <a:solidFill>
                  <a:srgbClr val="000000"/>
                </a:solidFill>
                <a:effectLst/>
                <a:latin typeface="微软雅黑" panose="020B0503020204020204" pitchFamily="34" charset="-122"/>
                <a:ea typeface="微软雅黑" panose="020B0503020204020204" pitchFamily="34" charset="-122"/>
              </a:rPr>
              <a:t>与重力矢量垂直的轴，精度更差</a:t>
            </a:r>
            <a:endParaRPr lang="zh-CN" altLang="en-US" dirty="0"/>
          </a:p>
        </p:txBody>
      </p:sp>
      <p:cxnSp>
        <p:nvCxnSpPr>
          <p:cNvPr id="15" name="直接箭头连接符 14">
            <a:extLst>
              <a:ext uri="{FF2B5EF4-FFF2-40B4-BE49-F238E27FC236}">
                <a16:creationId xmlns:a16="http://schemas.microsoft.com/office/drawing/2014/main" id="{227B17F1-9DF4-6FE1-981F-004579D7F6B3}"/>
              </a:ext>
            </a:extLst>
          </p:cNvPr>
          <p:cNvCxnSpPr>
            <a:cxnSpLocks/>
          </p:cNvCxnSpPr>
          <p:nvPr/>
        </p:nvCxnSpPr>
        <p:spPr>
          <a:xfrm>
            <a:off x="4943872" y="2942501"/>
            <a:ext cx="7534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65FDBE20-9DA2-0B8D-B7E3-A17C89DBD59C}"/>
              </a:ext>
            </a:extLst>
          </p:cNvPr>
          <p:cNvPicPr>
            <a:picLocks noChangeAspect="1"/>
          </p:cNvPicPr>
          <p:nvPr/>
        </p:nvPicPr>
        <p:blipFill>
          <a:blip r:embed="rId4"/>
          <a:srcRect t="7541"/>
          <a:stretch/>
        </p:blipFill>
        <p:spPr>
          <a:xfrm>
            <a:off x="7040350" y="3204330"/>
            <a:ext cx="2942536" cy="3018929"/>
          </a:xfrm>
          <a:prstGeom prst="rect">
            <a:avLst/>
          </a:prstGeom>
        </p:spPr>
      </p:pic>
      <p:cxnSp>
        <p:nvCxnSpPr>
          <p:cNvPr id="18" name="直接箭头连接符 17">
            <a:extLst>
              <a:ext uri="{FF2B5EF4-FFF2-40B4-BE49-F238E27FC236}">
                <a16:creationId xmlns:a16="http://schemas.microsoft.com/office/drawing/2014/main" id="{1391F08B-3EEA-DCE6-B1E2-E0F06C326CA4}"/>
              </a:ext>
            </a:extLst>
          </p:cNvPr>
          <p:cNvCxnSpPr>
            <a:cxnSpLocks/>
          </p:cNvCxnSpPr>
          <p:nvPr/>
        </p:nvCxnSpPr>
        <p:spPr>
          <a:xfrm>
            <a:off x="4943872" y="4970127"/>
            <a:ext cx="7534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8A047908-7D15-CAAB-74B9-44C83B12FA63}"/>
              </a:ext>
            </a:extLst>
          </p:cNvPr>
          <p:cNvSpPr txBox="1"/>
          <p:nvPr/>
        </p:nvSpPr>
        <p:spPr>
          <a:xfrm>
            <a:off x="6313291" y="6089698"/>
            <a:ext cx="4679253" cy="646331"/>
          </a:xfrm>
          <a:prstGeom prst="rect">
            <a:avLst/>
          </a:prstGeom>
          <a:noFill/>
        </p:spPr>
        <p:txBody>
          <a:bodyPr wrap="square">
            <a:spAutoFit/>
          </a:bodyPr>
          <a:lstStyle/>
          <a:p>
            <a:pPr algn="ctr"/>
            <a:r>
              <a:rPr lang="zh-CN" altLang="en-US" dirty="0">
                <a:solidFill>
                  <a:srgbClr val="000000"/>
                </a:solidFill>
                <a:latin typeface="微软雅黑" panose="020B0503020204020204" pitchFamily="34" charset="-122"/>
                <a:ea typeface="微软雅黑" panose="020B0503020204020204" pitchFamily="34" charset="-122"/>
              </a:rPr>
              <a:t>重力矢量摆动幅度越大的轴（信噪比越高）越容易完全去除重力矢量的影响</a:t>
            </a:r>
            <a:endParaRPr lang="zh-CN" altLang="en-US" dirty="0"/>
          </a:p>
        </p:txBody>
      </p:sp>
    </p:spTree>
    <p:extLst>
      <p:ext uri="{BB962C8B-B14F-4D97-AF65-F5344CB8AC3E}">
        <p14:creationId xmlns:p14="http://schemas.microsoft.com/office/powerpoint/2010/main" val="2790044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16</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a:xfrm>
            <a:off x="224121" y="944730"/>
            <a:ext cx="11665296" cy="504055"/>
          </a:xfrm>
        </p:spPr>
        <p:txBody>
          <a:bodyPr/>
          <a:lstStyle/>
          <a:p>
            <a:r>
              <a:rPr lang="zh-CN" altLang="en-US" b="0" i="0" dirty="0">
                <a:solidFill>
                  <a:srgbClr val="000000"/>
                </a:solidFill>
                <a:effectLst/>
                <a:latin typeface="+mn-lt"/>
                <a:ea typeface="+mn-ea"/>
                <a:cs typeface="+mn-ea"/>
                <a:sym typeface="+mn-lt"/>
              </a:rPr>
              <a:t>总结与反思</a:t>
            </a:r>
            <a:endParaRPr lang="zh-CN" altLang="en-US" dirty="0">
              <a:latin typeface="+mn-lt"/>
              <a:ea typeface="+mn-ea"/>
              <a:cs typeface="+mn-ea"/>
              <a:sym typeface="+mn-lt"/>
            </a:endParaRPr>
          </a:p>
        </p:txBody>
      </p:sp>
      <p:sp>
        <p:nvSpPr>
          <p:cNvPr id="11" name="文本框 10">
            <a:extLst>
              <a:ext uri="{FF2B5EF4-FFF2-40B4-BE49-F238E27FC236}">
                <a16:creationId xmlns:a16="http://schemas.microsoft.com/office/drawing/2014/main" id="{1B5B60CC-C5A0-FACD-8FE8-8387DCDC05D9}"/>
              </a:ext>
            </a:extLst>
          </p:cNvPr>
          <p:cNvSpPr txBox="1"/>
          <p:nvPr/>
        </p:nvSpPr>
        <p:spPr>
          <a:xfrm>
            <a:off x="215281" y="1754159"/>
            <a:ext cx="8833047" cy="2120452"/>
          </a:xfrm>
          <a:prstGeom prst="rect">
            <a:avLst/>
          </a:prstGeom>
          <a:noFill/>
        </p:spPr>
        <p:txBody>
          <a:bodyPr wrap="square">
            <a:spAutoFit/>
          </a:bodyPr>
          <a:lstStyle/>
          <a:p>
            <a:pPr>
              <a:lnSpc>
                <a:spcPct val="150000"/>
              </a:lnSpc>
            </a:pPr>
            <a:r>
              <a:rPr lang="zh-CN" altLang="en-US" b="1" i="0" dirty="0">
                <a:solidFill>
                  <a:srgbClr val="000000"/>
                </a:solidFill>
                <a:effectLst/>
                <a:latin typeface="微软雅黑" panose="020B0503020204020204" pitchFamily="34" charset="-122"/>
                <a:ea typeface="微软雅黑" panose="020B0503020204020204" pitchFamily="34" charset="-122"/>
              </a:rPr>
              <a:t>意义：</a:t>
            </a:r>
            <a:endParaRPr lang="en-US" altLang="zh-CN" b="1" i="0" dirty="0">
              <a:solidFill>
                <a:srgbClr val="000000"/>
              </a:solidFill>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b="0" i="0" dirty="0">
                <a:solidFill>
                  <a:srgbClr val="000000"/>
                </a:solidFill>
                <a:effectLst/>
                <a:latin typeface="微软雅黑" panose="020B0503020204020204" pitchFamily="34" charset="-122"/>
                <a:ea typeface="微软雅黑" panose="020B0503020204020204" pitchFamily="34" charset="-122"/>
              </a:rPr>
              <a:t>传统的呼吸参数测量方法在成本和使用场景上都会限制其应用与低成本的长期监测；</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dirty="0"/>
              <a:t>本文提出的呼吸检测算法可以集成在便携的小型设备中，在正常的呼吸频率下精度可与动捕系统相当；</a:t>
            </a:r>
            <a:endParaRPr lang="en-US" altLang="zh-CN" dirty="0"/>
          </a:p>
          <a:p>
            <a:pPr marL="285750" indent="-285750">
              <a:lnSpc>
                <a:spcPct val="150000"/>
              </a:lnSpc>
              <a:buFont typeface="Wingdings" panose="05000000000000000000" pitchFamily="2" charset="2"/>
              <a:buChar char="l"/>
            </a:pPr>
            <a:r>
              <a:rPr lang="zh-CN" altLang="en-US" dirty="0"/>
              <a:t>为临床分析胸腹不同位置的呼吸位移情况提供了更高的自由度；</a:t>
            </a:r>
          </a:p>
        </p:txBody>
      </p:sp>
      <p:sp>
        <p:nvSpPr>
          <p:cNvPr id="3" name="文本框 2">
            <a:extLst>
              <a:ext uri="{FF2B5EF4-FFF2-40B4-BE49-F238E27FC236}">
                <a16:creationId xmlns:a16="http://schemas.microsoft.com/office/drawing/2014/main" id="{32579E7C-FC8B-0874-E1E0-D2236D247EEB}"/>
              </a:ext>
            </a:extLst>
          </p:cNvPr>
          <p:cNvSpPr txBox="1"/>
          <p:nvPr/>
        </p:nvSpPr>
        <p:spPr>
          <a:xfrm>
            <a:off x="215281" y="4293096"/>
            <a:ext cx="7824935" cy="2120452"/>
          </a:xfrm>
          <a:prstGeom prst="rect">
            <a:avLst/>
          </a:prstGeom>
          <a:noFill/>
        </p:spPr>
        <p:txBody>
          <a:bodyPr wrap="square">
            <a:spAutoFit/>
          </a:bodyPr>
          <a:lstStyle/>
          <a:p>
            <a:pPr>
              <a:lnSpc>
                <a:spcPct val="150000"/>
              </a:lnSpc>
            </a:pPr>
            <a:r>
              <a:rPr lang="zh-CN" altLang="en-US" b="1" dirty="0"/>
              <a:t>对毕设的帮助：</a:t>
            </a:r>
            <a:endParaRPr lang="en-US" altLang="zh-CN" b="1" dirty="0"/>
          </a:p>
          <a:p>
            <a:pPr marL="342900" indent="-342900">
              <a:lnSpc>
                <a:spcPct val="150000"/>
              </a:lnSpc>
              <a:buFont typeface="+mj-lt"/>
              <a:buAutoNum type="arabicPeriod"/>
            </a:pPr>
            <a:r>
              <a:rPr lang="zh-CN" altLang="en-US" dirty="0"/>
              <a:t>先前提出的从</a:t>
            </a:r>
            <a:r>
              <a:rPr lang="en-US" altLang="zh-CN" dirty="0"/>
              <a:t>z</a:t>
            </a:r>
            <a:r>
              <a:rPr lang="zh-CN" altLang="en-US" dirty="0"/>
              <a:t>轴提取线性加速度的算法低估了</a:t>
            </a:r>
            <a:r>
              <a:rPr lang="en-US" altLang="zh-CN" dirty="0"/>
              <a:t>x</a:t>
            </a:r>
            <a:r>
              <a:rPr lang="zh-CN" altLang="en-US" dirty="0"/>
              <a:t>轴与</a:t>
            </a:r>
            <a:r>
              <a:rPr lang="en-US" altLang="zh-CN" dirty="0"/>
              <a:t>y</a:t>
            </a:r>
            <a:r>
              <a:rPr lang="zh-CN" altLang="en-US" dirty="0"/>
              <a:t>轴的线性加速度，会给出错误的相位估计；</a:t>
            </a:r>
            <a:endParaRPr lang="en-US" altLang="zh-CN" dirty="0"/>
          </a:p>
          <a:p>
            <a:pPr marL="342900" indent="-342900">
              <a:lnSpc>
                <a:spcPct val="150000"/>
              </a:lnSpc>
              <a:buFont typeface="+mj-lt"/>
              <a:buAutoNum type="arabicPeriod"/>
            </a:pPr>
            <a:r>
              <a:rPr lang="zh-CN" altLang="en-US" dirty="0"/>
              <a:t>可以以</a:t>
            </a:r>
            <a:r>
              <a:rPr lang="en-US" altLang="zh-CN" dirty="0"/>
              <a:t>z</a:t>
            </a:r>
            <a:r>
              <a:rPr lang="zh-CN" altLang="en-US" dirty="0"/>
              <a:t>轴的实际位移或线性加速度去完成算法的相位纠正（侧卧时纠正效果会明显弱于仰卧）；</a:t>
            </a:r>
            <a:endParaRPr lang="en-US" altLang="zh-CN" dirty="0"/>
          </a:p>
        </p:txBody>
      </p:sp>
      <p:pic>
        <p:nvPicPr>
          <p:cNvPr id="4" name="图片 3">
            <a:extLst>
              <a:ext uri="{FF2B5EF4-FFF2-40B4-BE49-F238E27FC236}">
                <a16:creationId xmlns:a16="http://schemas.microsoft.com/office/drawing/2014/main" id="{68FD02CF-81DB-2F06-B2DA-D8930C45F60D}"/>
              </a:ext>
            </a:extLst>
          </p:cNvPr>
          <p:cNvPicPr>
            <a:picLocks noChangeAspect="1"/>
          </p:cNvPicPr>
          <p:nvPr/>
        </p:nvPicPr>
        <p:blipFill>
          <a:blip r:embed="rId2"/>
          <a:stretch>
            <a:fillRect/>
          </a:stretch>
        </p:blipFill>
        <p:spPr>
          <a:xfrm>
            <a:off x="8052742" y="3038396"/>
            <a:ext cx="3600400" cy="3819604"/>
          </a:xfrm>
          <a:prstGeom prst="rect">
            <a:avLst/>
          </a:prstGeom>
        </p:spPr>
      </p:pic>
    </p:spTree>
    <p:extLst>
      <p:ext uri="{BB962C8B-B14F-4D97-AF65-F5344CB8AC3E}">
        <p14:creationId xmlns:p14="http://schemas.microsoft.com/office/powerpoint/2010/main" val="1421998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9"/>
          <p:cNvSpPr txBox="1"/>
          <p:nvPr/>
        </p:nvSpPr>
        <p:spPr>
          <a:xfrm>
            <a:off x="5159896" y="5011227"/>
            <a:ext cx="7719875" cy="1077218"/>
          </a:xfrm>
          <a:prstGeom prst="rect">
            <a:avLst/>
          </a:prstGeom>
          <a:noFill/>
        </p:spPr>
        <p:txBody>
          <a:bodyPr wrap="square" rtlCol="0">
            <a:spAutoFit/>
          </a:bodyPr>
          <a:lstStyle/>
          <a:p>
            <a:r>
              <a:rPr lang="zh-CN" altLang="en-US" sz="1600" dirty="0">
                <a:cs typeface="+mn-ea"/>
                <a:sym typeface="+mn-lt"/>
              </a:rPr>
              <a:t>文献分享：</a:t>
            </a:r>
          </a:p>
          <a:p>
            <a:r>
              <a:rPr lang="zh-CN" altLang="en-US" sz="1600" dirty="0">
                <a:cs typeface="+mn-ea"/>
                <a:sym typeface="+mn-lt"/>
              </a:rPr>
              <a:t>使用惯性测量单元估计呼吸过程中的三维胸腹位移</a:t>
            </a:r>
          </a:p>
          <a:p>
            <a:r>
              <a:rPr lang="en-US" altLang="zh-CN" sz="1600" dirty="0">
                <a:cs typeface="+mn-ea"/>
                <a:sym typeface="+mn-lt"/>
              </a:rPr>
              <a:t>Estimation of Three-Dimensional Thoracoabdominal Displacements During Respiration Using Inertial Measurement Units</a:t>
            </a:r>
          </a:p>
        </p:txBody>
      </p:sp>
      <p:cxnSp>
        <p:nvCxnSpPr>
          <p:cNvPr id="5" name="直接连接符 4"/>
          <p:cNvCxnSpPr/>
          <p:nvPr/>
        </p:nvCxnSpPr>
        <p:spPr>
          <a:xfrm>
            <a:off x="9425304" y="4851112"/>
            <a:ext cx="181395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624392" y="3994329"/>
            <a:ext cx="1415772" cy="830997"/>
          </a:xfrm>
          <a:prstGeom prst="rect">
            <a:avLst/>
          </a:prstGeom>
          <a:noFill/>
        </p:spPr>
        <p:txBody>
          <a:bodyPr wrap="none" rtlCol="0">
            <a:spAutoFit/>
          </a:bodyPr>
          <a:lstStyle/>
          <a:p>
            <a:pPr algn="r"/>
            <a:r>
              <a:rPr lang="zh-CN" altLang="en-US" sz="4800" b="1" dirty="0">
                <a:solidFill>
                  <a:schemeClr val="tx1">
                    <a:lumMod val="75000"/>
                    <a:lumOff val="25000"/>
                  </a:schemeClr>
                </a:solidFill>
                <a:cs typeface="+mn-ea"/>
                <a:sym typeface="+mn-lt"/>
              </a:rPr>
              <a:t>谢谢</a:t>
            </a:r>
          </a:p>
        </p:txBody>
      </p:sp>
      <p:sp>
        <p:nvSpPr>
          <p:cNvPr id="3" name="灯片编号占位符 2"/>
          <p:cNvSpPr>
            <a:spLocks noGrp="1"/>
          </p:cNvSpPr>
          <p:nvPr>
            <p:ph type="sldNum" sz="quarter" idx="14"/>
          </p:nvPr>
        </p:nvSpPr>
        <p:spPr/>
        <p:txBody>
          <a:bodyPr/>
          <a:lstStyle/>
          <a:p>
            <a:fld id="{EE00F0DF-33EF-44AA-A705-087FFAD5005A}" type="slidenum">
              <a:rPr lang="zh-CN" altLang="en-US" smtClean="0">
                <a:cs typeface="+mn-ea"/>
                <a:sym typeface="+mn-lt"/>
              </a:rPr>
              <a:t>17</a:t>
            </a:fld>
            <a:endParaRPr lang="zh-CN" altLang="en-US">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2</a:t>
            </a:fld>
            <a:endParaRPr lang="zh-CN" altLang="en-US">
              <a:cs typeface="+mn-ea"/>
              <a:sym typeface="+mn-lt"/>
            </a:endParaRPr>
          </a:p>
        </p:txBody>
      </p:sp>
      <p:grpSp>
        <p:nvGrpSpPr>
          <p:cNvPr id="26" name="组合 25"/>
          <p:cNvGrpSpPr/>
          <p:nvPr/>
        </p:nvGrpSpPr>
        <p:grpSpPr>
          <a:xfrm>
            <a:off x="140040" y="1749585"/>
            <a:ext cx="7617543" cy="1969566"/>
            <a:chOff x="163773" y="2671735"/>
            <a:chExt cx="7617542" cy="1969563"/>
          </a:xfrm>
        </p:grpSpPr>
        <p:sp>
          <p:nvSpPr>
            <p:cNvPr id="50" name="文本框 49"/>
            <p:cNvSpPr txBox="1"/>
            <p:nvPr/>
          </p:nvSpPr>
          <p:spPr>
            <a:xfrm>
              <a:off x="163773" y="3083032"/>
              <a:ext cx="3123394" cy="646330"/>
            </a:xfrm>
            <a:prstGeom prst="rect">
              <a:avLst/>
            </a:prstGeom>
            <a:noFill/>
          </p:spPr>
          <p:txBody>
            <a:bodyPr wrap="square" rtlCol="0">
              <a:spAutoFit/>
            </a:bodyPr>
            <a:lstStyle/>
            <a:p>
              <a:r>
                <a:rPr lang="en-US" altLang="zh-CN" sz="3600" b="1" dirty="0">
                  <a:solidFill>
                    <a:schemeClr val="bg1">
                      <a:lumMod val="65000"/>
                    </a:schemeClr>
                  </a:solidFill>
                  <a:cs typeface="+mn-ea"/>
                  <a:sym typeface="+mn-lt"/>
                </a:rPr>
                <a:t>C</a:t>
              </a:r>
              <a:r>
                <a:rPr lang="en-US" altLang="zh-CN" sz="3600" b="1" dirty="0">
                  <a:solidFill>
                    <a:srgbClr val="8D8D8D"/>
                  </a:solidFill>
                  <a:cs typeface="+mn-ea"/>
                  <a:sym typeface="+mn-lt"/>
                </a:rPr>
                <a:t>ONT</a:t>
              </a:r>
              <a:r>
                <a:rPr lang="en-US" altLang="zh-CN" sz="3600" b="1" dirty="0">
                  <a:solidFill>
                    <a:schemeClr val="bg1">
                      <a:lumMod val="65000"/>
                    </a:schemeClr>
                  </a:solidFill>
                  <a:cs typeface="+mn-ea"/>
                  <a:sym typeface="+mn-lt"/>
                </a:rPr>
                <a:t>ENTS</a:t>
              </a:r>
              <a:endParaRPr lang="zh-CN" altLang="en-US" sz="3600" b="1" dirty="0">
                <a:solidFill>
                  <a:schemeClr val="bg1">
                    <a:lumMod val="65000"/>
                  </a:schemeClr>
                </a:solidFill>
                <a:cs typeface="+mn-ea"/>
                <a:sym typeface="+mn-lt"/>
              </a:endParaRPr>
            </a:p>
          </p:txBody>
        </p:sp>
        <p:sp>
          <p:nvSpPr>
            <p:cNvPr id="51" name="文本框 50"/>
            <p:cNvSpPr txBox="1"/>
            <p:nvPr/>
          </p:nvSpPr>
          <p:spPr>
            <a:xfrm>
              <a:off x="2145734" y="2671735"/>
              <a:ext cx="1107996" cy="646330"/>
            </a:xfrm>
            <a:prstGeom prst="rect">
              <a:avLst/>
            </a:prstGeom>
            <a:noFill/>
          </p:spPr>
          <p:txBody>
            <a:bodyPr wrap="none" rtlCol="0">
              <a:spAutoFit/>
            </a:bodyPr>
            <a:lstStyle/>
            <a:p>
              <a:r>
                <a:rPr lang="zh-CN" altLang="en-US" sz="3600" b="1" dirty="0">
                  <a:solidFill>
                    <a:srgbClr val="5C307D"/>
                  </a:solidFill>
                  <a:cs typeface="+mn-ea"/>
                  <a:sym typeface="+mn-lt"/>
                </a:rPr>
                <a:t>目录</a:t>
              </a:r>
            </a:p>
          </p:txBody>
        </p:sp>
        <p:sp>
          <p:nvSpPr>
            <p:cNvPr id="52" name="文本框 51"/>
            <p:cNvSpPr txBox="1"/>
            <p:nvPr/>
          </p:nvSpPr>
          <p:spPr>
            <a:xfrm>
              <a:off x="3507967" y="2903397"/>
              <a:ext cx="412292" cy="584774"/>
            </a:xfrm>
            <a:prstGeom prst="rect">
              <a:avLst/>
            </a:prstGeom>
            <a:noFill/>
          </p:spPr>
          <p:txBody>
            <a:bodyPr wrap="none" rtlCol="0">
              <a:spAutoFit/>
            </a:bodyPr>
            <a:lstStyle/>
            <a:p>
              <a:pPr algn="ctr"/>
              <a:r>
                <a:rPr lang="en-US" altLang="zh-CN" sz="3200" b="1" dirty="0">
                  <a:solidFill>
                    <a:srgbClr val="5C307D"/>
                  </a:solidFill>
                  <a:cs typeface="+mn-ea"/>
                  <a:sym typeface="+mn-lt"/>
                </a:rPr>
                <a:t>1</a:t>
              </a:r>
              <a:endParaRPr lang="zh-CN" altLang="en-US" sz="3200" b="1" dirty="0">
                <a:solidFill>
                  <a:srgbClr val="5C307D"/>
                </a:solidFill>
                <a:cs typeface="+mn-ea"/>
                <a:sym typeface="+mn-lt"/>
              </a:endParaRPr>
            </a:p>
          </p:txBody>
        </p:sp>
        <p:sp>
          <p:nvSpPr>
            <p:cNvPr id="53" name="文本框 52"/>
            <p:cNvSpPr txBox="1"/>
            <p:nvPr/>
          </p:nvSpPr>
          <p:spPr>
            <a:xfrm>
              <a:off x="3984043" y="2970124"/>
              <a:ext cx="1210588" cy="400109"/>
            </a:xfrm>
            <a:prstGeom prst="rect">
              <a:avLst/>
            </a:prstGeom>
            <a:noFill/>
          </p:spPr>
          <p:txBody>
            <a:bodyPr wrap="none" rtlCol="0">
              <a:spAutoFit/>
            </a:bodyPr>
            <a:lstStyle/>
            <a:p>
              <a:pPr algn="l"/>
              <a:r>
                <a:rPr lang="zh-CN" altLang="en-US" sz="2000" b="1" dirty="0">
                  <a:solidFill>
                    <a:schemeClr val="tx1">
                      <a:lumMod val="75000"/>
                      <a:lumOff val="25000"/>
                    </a:schemeClr>
                  </a:solidFill>
                  <a:cs typeface="+mn-ea"/>
                  <a:sym typeface="+mn-lt"/>
                </a:rPr>
                <a:t>文章背景</a:t>
              </a:r>
            </a:p>
          </p:txBody>
        </p:sp>
        <p:cxnSp>
          <p:nvCxnSpPr>
            <p:cNvPr id="54" name="直接连接符 53"/>
            <p:cNvCxnSpPr/>
            <p:nvPr/>
          </p:nvCxnSpPr>
          <p:spPr>
            <a:xfrm flipH="1">
              <a:off x="3785048" y="3083032"/>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6064271" y="2913616"/>
              <a:ext cx="412292" cy="584774"/>
            </a:xfrm>
            <a:prstGeom prst="rect">
              <a:avLst/>
            </a:prstGeom>
            <a:noFill/>
          </p:spPr>
          <p:txBody>
            <a:bodyPr wrap="none" rtlCol="0">
              <a:spAutoFit/>
            </a:bodyPr>
            <a:lstStyle/>
            <a:p>
              <a:pPr algn="ctr"/>
              <a:r>
                <a:rPr lang="en-US" altLang="zh-CN" sz="3200" b="1" dirty="0">
                  <a:solidFill>
                    <a:srgbClr val="5C307D"/>
                  </a:solidFill>
                  <a:cs typeface="+mn-ea"/>
                  <a:sym typeface="+mn-lt"/>
                </a:rPr>
                <a:t>2</a:t>
              </a:r>
              <a:endParaRPr lang="zh-CN" altLang="en-US" sz="3200" b="1" dirty="0">
                <a:solidFill>
                  <a:srgbClr val="5C307D"/>
                </a:solidFill>
                <a:cs typeface="+mn-ea"/>
                <a:sym typeface="+mn-lt"/>
              </a:endParaRPr>
            </a:p>
          </p:txBody>
        </p:sp>
        <p:sp>
          <p:nvSpPr>
            <p:cNvPr id="56" name="文本框 55"/>
            <p:cNvSpPr txBox="1"/>
            <p:nvPr/>
          </p:nvSpPr>
          <p:spPr>
            <a:xfrm>
              <a:off x="6570727" y="2994903"/>
              <a:ext cx="1210588" cy="400109"/>
            </a:xfrm>
            <a:prstGeom prst="rect">
              <a:avLst/>
            </a:prstGeom>
            <a:noFill/>
          </p:spPr>
          <p:txBody>
            <a:bodyPr wrap="none" rtlCol="0">
              <a:spAutoFit/>
            </a:bodyPr>
            <a:lstStyle/>
            <a:p>
              <a:pPr algn="l"/>
              <a:r>
                <a:rPr lang="zh-CN" altLang="en-US" sz="2000" b="1" dirty="0">
                  <a:solidFill>
                    <a:schemeClr val="tx1">
                      <a:lumMod val="75000"/>
                      <a:lumOff val="25000"/>
                    </a:schemeClr>
                  </a:solidFill>
                  <a:cs typeface="+mn-ea"/>
                  <a:sym typeface="+mn-lt"/>
                </a:rPr>
                <a:t>采集设备</a:t>
              </a:r>
            </a:p>
          </p:txBody>
        </p:sp>
        <p:cxnSp>
          <p:nvCxnSpPr>
            <p:cNvPr id="57" name="直接连接符 56"/>
            <p:cNvCxnSpPr/>
            <p:nvPr/>
          </p:nvCxnSpPr>
          <p:spPr>
            <a:xfrm flipH="1">
              <a:off x="6377336" y="3083032"/>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3507967" y="3482780"/>
              <a:ext cx="412292" cy="584774"/>
            </a:xfrm>
            <a:prstGeom prst="rect">
              <a:avLst/>
            </a:prstGeom>
            <a:noFill/>
          </p:spPr>
          <p:txBody>
            <a:bodyPr wrap="none" rtlCol="0">
              <a:spAutoFit/>
            </a:bodyPr>
            <a:lstStyle/>
            <a:p>
              <a:pPr algn="ctr"/>
              <a:r>
                <a:rPr lang="en-US" altLang="zh-CN" sz="3200" b="1" dirty="0">
                  <a:solidFill>
                    <a:srgbClr val="5C307D"/>
                  </a:solidFill>
                  <a:cs typeface="+mn-ea"/>
                  <a:sym typeface="+mn-lt"/>
                </a:rPr>
                <a:t>3</a:t>
              </a:r>
              <a:endParaRPr lang="zh-CN" altLang="en-US" sz="3200" b="1" dirty="0">
                <a:solidFill>
                  <a:srgbClr val="5C307D"/>
                </a:solidFill>
                <a:cs typeface="+mn-ea"/>
                <a:sym typeface="+mn-lt"/>
              </a:endParaRPr>
            </a:p>
          </p:txBody>
        </p:sp>
        <p:sp>
          <p:nvSpPr>
            <p:cNvPr id="59" name="文本框 58"/>
            <p:cNvSpPr txBox="1"/>
            <p:nvPr/>
          </p:nvSpPr>
          <p:spPr>
            <a:xfrm>
              <a:off x="3984043" y="3549507"/>
              <a:ext cx="1210588" cy="400109"/>
            </a:xfrm>
            <a:prstGeom prst="rect">
              <a:avLst/>
            </a:prstGeom>
            <a:noFill/>
          </p:spPr>
          <p:txBody>
            <a:bodyPr wrap="none" rtlCol="0">
              <a:spAutoFit/>
            </a:bodyPr>
            <a:lstStyle/>
            <a:p>
              <a:pPr algn="l"/>
              <a:r>
                <a:rPr lang="zh-CN" altLang="en-US" sz="2000" b="1" dirty="0">
                  <a:solidFill>
                    <a:schemeClr val="tx1">
                      <a:lumMod val="75000"/>
                      <a:lumOff val="25000"/>
                    </a:schemeClr>
                  </a:solidFill>
                  <a:cs typeface="+mn-ea"/>
                  <a:sym typeface="+mn-lt"/>
                </a:rPr>
                <a:t>算法总览</a:t>
              </a:r>
            </a:p>
          </p:txBody>
        </p:sp>
        <p:cxnSp>
          <p:nvCxnSpPr>
            <p:cNvPr id="60" name="直接连接符 59"/>
            <p:cNvCxnSpPr/>
            <p:nvPr/>
          </p:nvCxnSpPr>
          <p:spPr>
            <a:xfrm flipH="1">
              <a:off x="3785048" y="366241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6064271" y="3492999"/>
              <a:ext cx="412292" cy="584774"/>
            </a:xfrm>
            <a:prstGeom prst="rect">
              <a:avLst/>
            </a:prstGeom>
            <a:noFill/>
          </p:spPr>
          <p:txBody>
            <a:bodyPr wrap="none" rtlCol="0">
              <a:spAutoFit/>
            </a:bodyPr>
            <a:lstStyle/>
            <a:p>
              <a:pPr algn="ctr"/>
              <a:r>
                <a:rPr lang="en-US" altLang="zh-CN" sz="3200" b="1" dirty="0">
                  <a:solidFill>
                    <a:srgbClr val="5C307D"/>
                  </a:solidFill>
                  <a:cs typeface="+mn-ea"/>
                  <a:sym typeface="+mn-lt"/>
                </a:rPr>
                <a:t>4</a:t>
              </a:r>
              <a:endParaRPr lang="zh-CN" altLang="en-US" sz="3200" b="1" dirty="0">
                <a:solidFill>
                  <a:srgbClr val="5C307D"/>
                </a:solidFill>
                <a:cs typeface="+mn-ea"/>
                <a:sym typeface="+mn-lt"/>
              </a:endParaRPr>
            </a:p>
          </p:txBody>
        </p:sp>
        <p:sp>
          <p:nvSpPr>
            <p:cNvPr id="62" name="文本框 61"/>
            <p:cNvSpPr txBox="1"/>
            <p:nvPr/>
          </p:nvSpPr>
          <p:spPr>
            <a:xfrm>
              <a:off x="6570727" y="3574283"/>
              <a:ext cx="1210588" cy="400109"/>
            </a:xfrm>
            <a:prstGeom prst="rect">
              <a:avLst/>
            </a:prstGeom>
            <a:noFill/>
          </p:spPr>
          <p:txBody>
            <a:bodyPr wrap="none" rtlCol="0">
              <a:spAutoFit/>
            </a:bodyPr>
            <a:lstStyle/>
            <a:p>
              <a:pPr algn="l"/>
              <a:r>
                <a:rPr lang="zh-CN" altLang="en-US" sz="2000" b="1" dirty="0">
                  <a:solidFill>
                    <a:schemeClr val="tx1">
                      <a:lumMod val="75000"/>
                      <a:lumOff val="25000"/>
                    </a:schemeClr>
                  </a:solidFill>
                  <a:cs typeface="+mn-ea"/>
                  <a:sym typeface="+mn-lt"/>
                </a:rPr>
                <a:t>算法推导</a:t>
              </a:r>
            </a:p>
          </p:txBody>
        </p:sp>
        <p:cxnSp>
          <p:nvCxnSpPr>
            <p:cNvPr id="63" name="直接连接符 62"/>
            <p:cNvCxnSpPr/>
            <p:nvPr/>
          </p:nvCxnSpPr>
          <p:spPr>
            <a:xfrm flipH="1">
              <a:off x="6377336" y="366241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3507967" y="4056524"/>
              <a:ext cx="412292" cy="584774"/>
            </a:xfrm>
            <a:prstGeom prst="rect">
              <a:avLst/>
            </a:prstGeom>
            <a:noFill/>
          </p:spPr>
          <p:txBody>
            <a:bodyPr wrap="none" rtlCol="0">
              <a:spAutoFit/>
            </a:bodyPr>
            <a:lstStyle/>
            <a:p>
              <a:pPr algn="ctr"/>
              <a:r>
                <a:rPr lang="en-US" altLang="zh-CN" sz="3200" b="1" dirty="0">
                  <a:solidFill>
                    <a:srgbClr val="5C307D"/>
                  </a:solidFill>
                  <a:cs typeface="+mn-ea"/>
                  <a:sym typeface="+mn-lt"/>
                </a:rPr>
                <a:t>5</a:t>
              </a:r>
              <a:endParaRPr lang="zh-CN" altLang="en-US" sz="3200" b="1" dirty="0">
                <a:solidFill>
                  <a:srgbClr val="5C307D"/>
                </a:solidFill>
                <a:cs typeface="+mn-ea"/>
                <a:sym typeface="+mn-lt"/>
              </a:endParaRPr>
            </a:p>
          </p:txBody>
        </p:sp>
        <p:sp>
          <p:nvSpPr>
            <p:cNvPr id="65" name="文本框 64"/>
            <p:cNvSpPr txBox="1"/>
            <p:nvPr/>
          </p:nvSpPr>
          <p:spPr>
            <a:xfrm>
              <a:off x="3984043" y="4123249"/>
              <a:ext cx="1210588" cy="400109"/>
            </a:xfrm>
            <a:prstGeom prst="rect">
              <a:avLst/>
            </a:prstGeom>
            <a:noFill/>
          </p:spPr>
          <p:txBody>
            <a:bodyPr wrap="none" rtlCol="0">
              <a:spAutoFit/>
            </a:bodyPr>
            <a:lstStyle/>
            <a:p>
              <a:r>
                <a:rPr lang="zh-CN" altLang="en-US" sz="2000" b="1" dirty="0">
                  <a:solidFill>
                    <a:schemeClr val="tx1">
                      <a:lumMod val="75000"/>
                      <a:lumOff val="25000"/>
                    </a:schemeClr>
                  </a:solidFill>
                  <a:cs typeface="+mn-ea"/>
                  <a:sym typeface="+mn-lt"/>
                </a:rPr>
                <a:t>结果分析</a:t>
              </a:r>
            </a:p>
          </p:txBody>
        </p:sp>
        <p:cxnSp>
          <p:nvCxnSpPr>
            <p:cNvPr id="66" name="直接连接符 65"/>
            <p:cNvCxnSpPr/>
            <p:nvPr/>
          </p:nvCxnSpPr>
          <p:spPr>
            <a:xfrm flipH="1">
              <a:off x="3785048" y="4236157"/>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278460" y="2994901"/>
              <a:ext cx="0" cy="15472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1" name="内容占位符 1"/>
          <p:cNvSpPr>
            <a:spLocks noGrp="1"/>
          </p:cNvSpPr>
          <p:nvPr/>
        </p:nvSpPr>
        <p:spPr>
          <a:xfrm>
            <a:off x="263353" y="5805266"/>
            <a:ext cx="4037171" cy="6477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lang="zh-CN" altLang="en-US" sz="3200" kern="1200" dirty="0">
                <a:solidFill>
                  <a:schemeClr val="accent2">
                    <a:lumMod val="50000"/>
                  </a:schemeClr>
                </a:solidFill>
                <a:effectLst>
                  <a:outerShdw blurRad="114300" sx="102000" sy="102000" algn="ctr" rotWithShape="0">
                    <a:prstClr val="black">
                      <a:alpha val="40000"/>
                    </a:prstClr>
                  </a:outerShdw>
                </a:effectLst>
                <a:latin typeface="Times New Roman" panose="02020603050405020304" pitchFamily="18" charset="0"/>
                <a:ea typeface="微软雅黑" panose="020B0503020204020204" pitchFamily="34" charset="-122"/>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Wingdings" panose="05000000000000000000" pitchFamily="2" charset="2"/>
              <a:buChar char="p"/>
            </a:pPr>
            <a:r>
              <a:rPr lang="zh-CN" altLang="en-US" sz="2800" b="1" dirty="0">
                <a:solidFill>
                  <a:srgbClr val="5C307D"/>
                </a:solidFill>
                <a:effectLst/>
                <a:latin typeface="+mn-lt"/>
                <a:ea typeface="+mn-ea"/>
                <a:cs typeface="+mn-ea"/>
                <a:sym typeface="+mn-lt"/>
              </a:rPr>
              <a:t>报告时间：</a:t>
            </a:r>
            <a:r>
              <a:rPr lang="en-US" altLang="zh-CN" sz="2800" b="1" dirty="0">
                <a:solidFill>
                  <a:srgbClr val="5C307D"/>
                </a:solidFill>
                <a:effectLst/>
                <a:latin typeface="+mn-lt"/>
                <a:ea typeface="+mn-ea"/>
                <a:cs typeface="+mn-ea"/>
                <a:sym typeface="+mn-lt"/>
              </a:rPr>
              <a:t>15 min</a:t>
            </a:r>
            <a:endParaRPr lang="zh-CN" altLang="en-US" sz="2800" b="1" dirty="0">
              <a:solidFill>
                <a:srgbClr val="5C307D"/>
              </a:solidFill>
              <a:effectLst/>
              <a:latin typeface="+mn-lt"/>
              <a:ea typeface="+mn-ea"/>
              <a:cs typeface="+mn-ea"/>
              <a:sym typeface="+mn-lt"/>
            </a:endParaRPr>
          </a:p>
        </p:txBody>
      </p:sp>
      <p:sp>
        <p:nvSpPr>
          <p:cNvPr id="2" name="文本框 1"/>
          <p:cNvSpPr txBox="1"/>
          <p:nvPr/>
        </p:nvSpPr>
        <p:spPr>
          <a:xfrm>
            <a:off x="6070589" y="3141361"/>
            <a:ext cx="412292" cy="584775"/>
          </a:xfrm>
          <a:prstGeom prst="rect">
            <a:avLst/>
          </a:prstGeom>
          <a:noFill/>
        </p:spPr>
        <p:txBody>
          <a:bodyPr wrap="none" rtlCol="0">
            <a:spAutoFit/>
          </a:bodyPr>
          <a:lstStyle/>
          <a:p>
            <a:pPr algn="ctr"/>
            <a:r>
              <a:rPr lang="en-US" altLang="zh-CN" sz="3200" b="1" dirty="0">
                <a:solidFill>
                  <a:srgbClr val="5C307D"/>
                </a:solidFill>
                <a:cs typeface="+mn-ea"/>
                <a:sym typeface="+mn-lt"/>
              </a:rPr>
              <a:t>6</a:t>
            </a:r>
          </a:p>
        </p:txBody>
      </p:sp>
      <p:sp>
        <p:nvSpPr>
          <p:cNvPr id="3" name="文本框 2"/>
          <p:cNvSpPr txBox="1"/>
          <p:nvPr/>
        </p:nvSpPr>
        <p:spPr>
          <a:xfrm>
            <a:off x="6546665" y="3208086"/>
            <a:ext cx="1467068" cy="400110"/>
          </a:xfrm>
          <a:prstGeom prst="rect">
            <a:avLst/>
          </a:prstGeom>
          <a:noFill/>
        </p:spPr>
        <p:txBody>
          <a:bodyPr wrap="none" rtlCol="0">
            <a:spAutoFit/>
          </a:bodyPr>
          <a:lstStyle/>
          <a:p>
            <a:r>
              <a:rPr lang="zh-CN" altLang="en-US" sz="2000" b="1" dirty="0">
                <a:solidFill>
                  <a:schemeClr val="tx1">
                    <a:lumMod val="75000"/>
                    <a:lumOff val="25000"/>
                  </a:schemeClr>
                </a:solidFill>
                <a:cs typeface="+mn-ea"/>
                <a:sym typeface="+mn-lt"/>
              </a:rPr>
              <a:t>总结与反思</a:t>
            </a:r>
          </a:p>
        </p:txBody>
      </p:sp>
      <p:cxnSp>
        <p:nvCxnSpPr>
          <p:cNvPr id="4" name="直接连接符 3"/>
          <p:cNvCxnSpPr/>
          <p:nvPr/>
        </p:nvCxnSpPr>
        <p:spPr>
          <a:xfrm flipH="1">
            <a:off x="6347670" y="332099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3</a:t>
            </a:fld>
            <a:endParaRPr lang="zh-CN" altLang="en-US">
              <a:cs typeface="+mn-ea"/>
              <a:sym typeface="+mn-lt"/>
            </a:endParaRPr>
          </a:p>
        </p:txBody>
      </p:sp>
      <p:sp>
        <p:nvSpPr>
          <p:cNvPr id="12" name="文本框 11">
            <a:extLst>
              <a:ext uri="{FF2B5EF4-FFF2-40B4-BE49-F238E27FC236}">
                <a16:creationId xmlns:a16="http://schemas.microsoft.com/office/drawing/2014/main" id="{F2C1D5E9-1A37-07E1-E747-AC202862F4CA}"/>
              </a:ext>
            </a:extLst>
          </p:cNvPr>
          <p:cNvSpPr txBox="1"/>
          <p:nvPr/>
        </p:nvSpPr>
        <p:spPr>
          <a:xfrm>
            <a:off x="51792" y="1644463"/>
            <a:ext cx="7992888" cy="4697254"/>
          </a:xfrm>
          <a:prstGeom prst="rect">
            <a:avLst/>
          </a:prstGeom>
          <a:noFill/>
        </p:spPr>
        <p:txBody>
          <a:bodyPr wrap="square" rtlCol="0" anchor="t">
            <a:noAutofit/>
          </a:bodyPr>
          <a:lstStyle/>
          <a:p>
            <a:pPr marL="285750" indent="-285750" algn="l">
              <a:lnSpc>
                <a:spcPct val="150000"/>
              </a:lnSpc>
              <a:buFont typeface="Wingdings" panose="05000000000000000000" pitchFamily="2" charset="2"/>
              <a:buChar char="l"/>
            </a:pPr>
            <a:r>
              <a:rPr lang="zh-CN" altLang="en-US" b="0" i="0" dirty="0">
                <a:solidFill>
                  <a:srgbClr val="000000"/>
                </a:solidFill>
                <a:effectLst/>
                <a:latin typeface="微软雅黑" panose="020B0503020204020204" pitchFamily="34" charset="-122"/>
                <a:ea typeface="微软雅黑" panose="020B0503020204020204" pitchFamily="34" charset="-122"/>
              </a:rPr>
              <a:t>呼吸参数在许多疾病中起着关键的指示作用。例如，在医院根据</a:t>
            </a:r>
            <a:r>
              <a:rPr lang="zh-CN" altLang="en-US" b="0" i="0" dirty="0">
                <a:solidFill>
                  <a:srgbClr val="FF0000"/>
                </a:solidFill>
                <a:effectLst/>
                <a:latin typeface="微软雅黑" panose="020B0503020204020204" pitchFamily="34" charset="-122"/>
                <a:ea typeface="微软雅黑" panose="020B0503020204020204" pitchFamily="34" charset="-122"/>
              </a:rPr>
              <a:t>呼吸频率</a:t>
            </a:r>
            <a:r>
              <a:rPr lang="zh-CN" altLang="en-US" b="0" i="0" dirty="0">
                <a:solidFill>
                  <a:srgbClr val="000000"/>
                </a:solidFill>
                <a:effectLst/>
                <a:latin typeface="微软雅黑" panose="020B0503020204020204" pitchFamily="34" charset="-122"/>
                <a:ea typeface="微软雅黑" panose="020B0503020204020204" pitchFamily="34" charset="-122"/>
              </a:rPr>
              <a:t>、</a:t>
            </a:r>
            <a:r>
              <a:rPr lang="zh-CN" altLang="en-US" b="0" i="0" dirty="0">
                <a:solidFill>
                  <a:srgbClr val="FF0000"/>
                </a:solidFill>
                <a:effectLst/>
                <a:latin typeface="微软雅黑" panose="020B0503020204020204" pitchFamily="34" charset="-122"/>
                <a:ea typeface="微软雅黑" panose="020B0503020204020204" pitchFamily="34" charset="-122"/>
              </a:rPr>
              <a:t>潮气量</a:t>
            </a:r>
            <a:r>
              <a:rPr lang="zh-CN" altLang="en-US" b="0" i="0" dirty="0">
                <a:solidFill>
                  <a:srgbClr val="000000"/>
                </a:solidFill>
                <a:effectLst/>
                <a:latin typeface="微软雅黑" panose="020B0503020204020204" pitchFamily="34" charset="-122"/>
                <a:ea typeface="微软雅黑" panose="020B0503020204020204" pitchFamily="34" charset="-122"/>
              </a:rPr>
              <a:t>和</a:t>
            </a:r>
            <a:r>
              <a:rPr lang="zh-CN" altLang="en-US" b="0" i="0" dirty="0">
                <a:solidFill>
                  <a:srgbClr val="FF0000"/>
                </a:solidFill>
                <a:effectLst/>
                <a:latin typeface="微软雅黑" panose="020B0503020204020204" pitchFamily="34" charset="-122"/>
                <a:ea typeface="微软雅黑" panose="020B0503020204020204" pitchFamily="34" charset="-122"/>
              </a:rPr>
              <a:t>有无异常呼吸</a:t>
            </a:r>
            <a:r>
              <a:rPr lang="zh-CN" altLang="en-US" b="0" i="0" dirty="0">
                <a:solidFill>
                  <a:srgbClr val="000000"/>
                </a:solidFill>
                <a:effectLst/>
                <a:latin typeface="微软雅黑" panose="020B0503020204020204" pitchFamily="34" charset="-122"/>
                <a:ea typeface="微软雅黑" panose="020B0503020204020204" pitchFamily="34" charset="-122"/>
              </a:rPr>
              <a:t>来决定是否给</a:t>
            </a:r>
            <a:r>
              <a:rPr lang="en-US" altLang="zh-CN" b="0" i="0" dirty="0">
                <a:solidFill>
                  <a:srgbClr val="000000"/>
                </a:solidFill>
                <a:effectLst/>
                <a:latin typeface="微软雅黑" panose="020B0503020204020204" pitchFamily="34" charset="-122"/>
                <a:ea typeface="微软雅黑" panose="020B0503020204020204" pitchFamily="34" charset="-122"/>
              </a:rPr>
              <a:t>COVID-19</a:t>
            </a:r>
            <a:r>
              <a:rPr lang="zh-CN" altLang="en-US" b="0" i="0" dirty="0">
                <a:solidFill>
                  <a:srgbClr val="000000"/>
                </a:solidFill>
                <a:effectLst/>
                <a:latin typeface="微软雅黑" panose="020B0503020204020204" pitchFamily="34" charset="-122"/>
                <a:ea typeface="微软雅黑" panose="020B0503020204020204" pitchFamily="34" charset="-122"/>
              </a:rPr>
              <a:t>患者使用机械呼吸机</a:t>
            </a:r>
            <a:r>
              <a:rPr lang="zh-CN" altLang="en-US" dirty="0">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effectLst/>
              <a:latin typeface="微软雅黑" panose="020B0503020204020204" pitchFamily="34" charset="-122"/>
              <a:ea typeface="微软雅黑" panose="020B0503020204020204" pitchFamily="34" charset="-122"/>
              <a:cs typeface="+mn-ea"/>
              <a:sym typeface="+mn-lt"/>
            </a:endParaRPr>
          </a:p>
          <a:p>
            <a:pPr marL="285750" indent="-285750" algn="l">
              <a:lnSpc>
                <a:spcPct val="150000"/>
              </a:lnSpc>
              <a:buFont typeface="Wingdings" panose="05000000000000000000" pitchFamily="2" charset="2"/>
              <a:buChar char="l"/>
            </a:pPr>
            <a:r>
              <a:rPr lang="zh-CN" altLang="en-US" b="0" i="0" dirty="0">
                <a:solidFill>
                  <a:srgbClr val="000000"/>
                </a:solidFill>
                <a:effectLst/>
                <a:latin typeface="微软雅黑" panose="020B0503020204020204" pitchFamily="34" charset="-122"/>
                <a:ea typeface="微软雅黑" panose="020B0503020204020204" pitchFamily="34" charset="-122"/>
              </a:rPr>
              <a:t>量化呼吸参数最典型的方法是</a:t>
            </a:r>
            <a:r>
              <a:rPr lang="zh-CN" altLang="en-US" i="0" dirty="0">
                <a:solidFill>
                  <a:srgbClr val="FF0000"/>
                </a:solidFill>
                <a:effectLst/>
                <a:latin typeface="微软雅黑" panose="020B0503020204020204" pitchFamily="34" charset="-122"/>
                <a:ea typeface="微软雅黑" panose="020B0503020204020204" pitchFamily="34" charset="-122"/>
              </a:rPr>
              <a:t>肺活量测定法</a:t>
            </a:r>
            <a:r>
              <a:rPr lang="zh-CN" altLang="en-US" b="0" i="0" dirty="0">
                <a:solidFill>
                  <a:srgbClr val="000000"/>
                </a:solidFill>
                <a:effectLst/>
                <a:latin typeface="微软雅黑" panose="020B0503020204020204" pitchFamily="34" charset="-122"/>
                <a:ea typeface="微软雅黑" panose="020B0503020204020204" pitchFamily="34" charset="-122"/>
              </a:rPr>
              <a:t>，仪器本身会导致患者</a:t>
            </a:r>
            <a:r>
              <a:rPr lang="zh-CN" altLang="en-US" b="1" i="0" dirty="0">
                <a:effectLst/>
                <a:latin typeface="微软雅黑" panose="020B0503020204020204" pitchFamily="34" charset="-122"/>
                <a:ea typeface="微软雅黑" panose="020B0503020204020204" pitchFamily="34" charset="-122"/>
              </a:rPr>
              <a:t>焦虑</a:t>
            </a:r>
            <a:r>
              <a:rPr lang="zh-CN" altLang="en-US" b="0" i="0" dirty="0">
                <a:solidFill>
                  <a:srgbClr val="000000"/>
                </a:solidFill>
                <a:effectLst/>
                <a:latin typeface="微软雅黑" panose="020B0503020204020204" pitchFamily="34" charset="-122"/>
                <a:ea typeface="微软雅黑" panose="020B0503020204020204" pitchFamily="34" charset="-122"/>
              </a:rPr>
              <a:t>和</a:t>
            </a:r>
            <a:r>
              <a:rPr lang="zh-CN" altLang="en-US" b="1" i="0" dirty="0">
                <a:solidFill>
                  <a:srgbClr val="000000"/>
                </a:solidFill>
                <a:effectLst/>
                <a:latin typeface="微软雅黑" panose="020B0503020204020204" pitchFamily="34" charset="-122"/>
                <a:ea typeface="微软雅黑" panose="020B0503020204020204" pitchFamily="34" charset="-122"/>
              </a:rPr>
              <a:t>不适</a:t>
            </a:r>
            <a:r>
              <a:rPr lang="zh-CN" altLang="en-US" dirty="0">
                <a:solidFill>
                  <a:srgbClr val="000000"/>
                </a:solidFill>
                <a:latin typeface="微软雅黑" panose="020B0503020204020204" pitchFamily="34" charset="-122"/>
                <a:ea typeface="微软雅黑" panose="020B0503020204020204" pitchFamily="34" charset="-122"/>
              </a:rPr>
              <a:t>；</a:t>
            </a:r>
            <a:endParaRPr lang="en-US" altLang="zh-CN" dirty="0">
              <a:solidFill>
                <a:srgbClr val="000000"/>
              </a:solidFill>
              <a:latin typeface="微软雅黑" panose="020B0503020204020204" pitchFamily="34" charset="-122"/>
              <a:ea typeface="微软雅黑" panose="020B0503020204020204" pitchFamily="34" charset="-122"/>
              <a:cs typeface="+mn-ea"/>
              <a:sym typeface="+mn-lt"/>
            </a:endParaRPr>
          </a:p>
          <a:p>
            <a:pPr marL="285750" indent="-285750" algn="just">
              <a:lnSpc>
                <a:spcPct val="150000"/>
              </a:lnSpc>
              <a:buFont typeface="Wingdings" panose="05000000000000000000" pitchFamily="2" charset="2"/>
              <a:buChar char="l"/>
            </a:pPr>
            <a:r>
              <a:rPr lang="zh-CN" altLang="en-US" b="1" i="0" dirty="0">
                <a:solidFill>
                  <a:srgbClr val="FF0000"/>
                </a:solidFill>
                <a:effectLst/>
                <a:latin typeface="微软雅黑" panose="020B0503020204020204" pitchFamily="34" charset="-122"/>
                <a:ea typeface="微软雅黑" panose="020B0503020204020204" pitchFamily="34" charset="-122"/>
              </a:rPr>
              <a:t>胸腹呼吸位移</a:t>
            </a:r>
            <a:r>
              <a:rPr lang="zh-CN" altLang="en-US" b="0" i="0" dirty="0">
                <a:solidFill>
                  <a:srgbClr val="000000"/>
                </a:solidFill>
                <a:effectLst/>
                <a:latin typeface="微软雅黑" panose="020B0503020204020204" pitchFamily="34" charset="-122"/>
                <a:ea typeface="微软雅黑" panose="020B0503020204020204" pitchFamily="34" charset="-122"/>
              </a:rPr>
              <a:t>可用于间接估计呼吸变量</a:t>
            </a:r>
            <a:r>
              <a:rPr lang="zh-CN" altLang="en-US" dirty="0">
                <a:solidFill>
                  <a:srgbClr val="000000"/>
                </a:solidFill>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可以使用包含胸腔和腹部前后表面位移的两室线性模型来预测潮汐量</a:t>
            </a:r>
            <a:r>
              <a:rPr lang="zh-CN" altLang="en-US" dirty="0">
                <a:solidFill>
                  <a:srgbClr val="000000"/>
                </a:solidFill>
                <a:latin typeface="微软雅黑" panose="020B0503020204020204" pitchFamily="34" charset="-122"/>
                <a:ea typeface="微软雅黑" panose="020B0503020204020204" pitchFamily="34" charset="-122"/>
              </a:rPr>
              <a:t>；</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just">
              <a:lnSpc>
                <a:spcPct val="150000"/>
              </a:lnSpc>
            </a:pP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just">
              <a:lnSpc>
                <a:spcPct val="150000"/>
              </a:lnSpc>
            </a:pPr>
            <a:r>
              <a:rPr lang="zh-CN" altLang="en-US" b="1" i="0" dirty="0">
                <a:solidFill>
                  <a:srgbClr val="7030A0"/>
                </a:solidFill>
                <a:effectLst/>
                <a:latin typeface="微软雅黑" panose="020B0503020204020204" pitchFamily="34" charset="-122"/>
                <a:ea typeface="微软雅黑" panose="020B0503020204020204" pitchFamily="34" charset="-122"/>
              </a:rPr>
              <a:t>呼吸电感容积描记术</a:t>
            </a:r>
            <a:r>
              <a:rPr lang="en-US" altLang="zh-CN" b="1" i="0" dirty="0">
                <a:solidFill>
                  <a:srgbClr val="7030A0"/>
                </a:solidFill>
                <a:effectLst/>
                <a:latin typeface="微软雅黑" panose="020B0503020204020204" pitchFamily="34" charset="-122"/>
                <a:ea typeface="微软雅黑" panose="020B0503020204020204" pitchFamily="34" charset="-122"/>
              </a:rPr>
              <a:t>(RIP)</a:t>
            </a:r>
            <a:r>
              <a:rPr lang="zh-CN" altLang="en-US" b="1" i="0" dirty="0">
                <a:solidFill>
                  <a:srgbClr val="7030A0"/>
                </a:solidFill>
                <a:effectLst/>
                <a:latin typeface="微软雅黑" panose="020B0503020204020204" pitchFamily="34" charset="-122"/>
                <a:ea typeface="微软雅黑" panose="020B0503020204020204" pitchFamily="34" charset="-122"/>
              </a:rPr>
              <a:t> ：</a:t>
            </a:r>
            <a:endParaRPr lang="en-US" altLang="zh-CN" b="1" i="0" dirty="0">
              <a:solidFill>
                <a:srgbClr val="7030A0"/>
              </a:solidFill>
              <a:effectLst/>
              <a:latin typeface="微软雅黑" panose="020B0503020204020204" pitchFamily="34" charset="-122"/>
              <a:ea typeface="微软雅黑" panose="020B0503020204020204" pitchFamily="34" charset="-122"/>
            </a:endParaRPr>
          </a:p>
          <a:p>
            <a:pPr algn="just">
              <a:lnSpc>
                <a:spcPct val="150000"/>
              </a:lnSpc>
            </a:pPr>
            <a:r>
              <a:rPr lang="zh-CN" altLang="en-US" b="0" i="0" dirty="0">
                <a:solidFill>
                  <a:srgbClr val="000000"/>
                </a:solidFill>
                <a:effectLst/>
                <a:latin typeface="微软雅黑" panose="020B0503020204020204" pitchFamily="34" charset="-122"/>
                <a:ea typeface="微软雅黑" panose="020B0503020204020204" pitchFamily="34" charset="-122"/>
              </a:rPr>
              <a:t>通过测量绑带在呼吸过程中的</a:t>
            </a:r>
            <a:r>
              <a:rPr lang="zh-CN" altLang="en-US" i="0" dirty="0">
                <a:solidFill>
                  <a:srgbClr val="FF0000"/>
                </a:solidFill>
                <a:effectLst/>
                <a:latin typeface="微软雅黑" panose="020B0503020204020204" pitchFamily="34" charset="-122"/>
                <a:ea typeface="微软雅黑" panose="020B0503020204020204" pitchFamily="34" charset="-122"/>
              </a:rPr>
              <a:t>电感</a:t>
            </a:r>
            <a:r>
              <a:rPr lang="zh-CN" altLang="en-US" b="0" i="0" dirty="0">
                <a:solidFill>
                  <a:srgbClr val="000000"/>
                </a:solidFill>
                <a:effectLst/>
                <a:latin typeface="微软雅黑" panose="020B0503020204020204" pitchFamily="34" charset="-122"/>
                <a:ea typeface="微软雅黑" panose="020B0503020204020204" pitchFamily="34" charset="-122"/>
              </a:rPr>
              <a:t>变化，来测量围在胸部和腹部的两条带子的</a:t>
            </a:r>
            <a:r>
              <a:rPr lang="zh-CN" altLang="en-US" i="0" dirty="0">
                <a:solidFill>
                  <a:srgbClr val="FF0000"/>
                </a:solidFill>
                <a:effectLst/>
                <a:latin typeface="微软雅黑" panose="020B0503020204020204" pitchFamily="34" charset="-122"/>
                <a:ea typeface="微软雅黑" panose="020B0503020204020204" pitchFamily="34" charset="-122"/>
              </a:rPr>
              <a:t>圆周变化</a:t>
            </a:r>
            <a:r>
              <a:rPr lang="zh-CN" altLang="en-US" dirty="0">
                <a:solidFill>
                  <a:srgbClr val="000000"/>
                </a:solidFill>
                <a:latin typeface="微软雅黑" panose="020B0503020204020204" pitchFamily="34" charset="-122"/>
                <a:ea typeface="微软雅黑" panose="020B0503020204020204" pitchFamily="34" charset="-122"/>
              </a:rPr>
              <a:t>，并</a:t>
            </a:r>
            <a:r>
              <a:rPr lang="zh-CN" altLang="en-US" b="0" i="0" dirty="0">
                <a:solidFill>
                  <a:srgbClr val="000000"/>
                </a:solidFill>
                <a:effectLst/>
                <a:latin typeface="微软雅黑" panose="020B0503020204020204" pitchFamily="34" charset="-122"/>
                <a:ea typeface="微软雅黑" panose="020B0503020204020204" pitchFamily="34" charset="-122"/>
              </a:rPr>
              <a:t>用圆周变化来预测呼吸参数；</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just">
              <a:lnSpc>
                <a:spcPct val="150000"/>
              </a:lnSpc>
            </a:pPr>
            <a:r>
              <a:rPr lang="zh-CN" altLang="en-US" b="1" i="0" dirty="0">
                <a:solidFill>
                  <a:srgbClr val="000000"/>
                </a:solidFill>
                <a:effectLst/>
                <a:latin typeface="微软雅黑" panose="020B0503020204020204" pitchFamily="34" charset="-122"/>
                <a:ea typeface="微软雅黑" panose="020B0503020204020204" pitchFamily="34" charset="-122"/>
              </a:rPr>
              <a:t>局限性：</a:t>
            </a:r>
            <a:r>
              <a:rPr lang="zh-CN" altLang="en-US" b="0" i="0" dirty="0">
                <a:solidFill>
                  <a:srgbClr val="000000"/>
                </a:solidFill>
                <a:effectLst/>
                <a:latin typeface="微软雅黑" panose="020B0503020204020204" pitchFamily="34" charset="-122"/>
                <a:ea typeface="微软雅黑" panose="020B0503020204020204" pitchFamily="34" charset="-122"/>
              </a:rPr>
              <a:t>只有两个自由度，姿势会影响精度；</a:t>
            </a:r>
            <a:endParaRPr lang="zh-CN" altLang="en-US" dirty="0">
              <a:effectLst/>
              <a:cs typeface="+mn-ea"/>
              <a:sym typeface="+mn-lt"/>
            </a:endParaRPr>
          </a:p>
          <a:p>
            <a:pPr algn="just">
              <a:lnSpc>
                <a:spcPct val="150000"/>
              </a:lnSpc>
            </a:pP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algn="just">
              <a:lnSpc>
                <a:spcPct val="150000"/>
              </a:lnSpc>
            </a:pPr>
            <a:endParaRPr lang="zh-CN" altLang="en-US" b="0" i="0" dirty="0">
              <a:solidFill>
                <a:srgbClr val="000000"/>
              </a:solidFill>
              <a:effectLst/>
              <a:latin typeface="微软雅黑" panose="020B0503020204020204" pitchFamily="34" charset="-122"/>
              <a:ea typeface="微软雅黑" panose="020B0503020204020204" pitchFamily="34" charset="-122"/>
            </a:endParaRPr>
          </a:p>
        </p:txBody>
      </p:sp>
      <p:sp>
        <p:nvSpPr>
          <p:cNvPr id="27" name="标题 6">
            <a:extLst>
              <a:ext uri="{FF2B5EF4-FFF2-40B4-BE49-F238E27FC236}">
                <a16:creationId xmlns:a16="http://schemas.microsoft.com/office/drawing/2014/main" id="{B7E53318-64C7-3321-D956-5FE1E8E592BD}"/>
              </a:ext>
            </a:extLst>
          </p:cNvPr>
          <p:cNvSpPr>
            <a:spLocks noGrp="1"/>
          </p:cNvSpPr>
          <p:nvPr>
            <p:ph type="ctrTitle"/>
          </p:nvPr>
        </p:nvSpPr>
        <p:spPr>
          <a:xfrm>
            <a:off x="254531" y="944730"/>
            <a:ext cx="11665296" cy="504055"/>
          </a:xfrm>
        </p:spPr>
        <p:txBody>
          <a:bodyPr/>
          <a:lstStyle/>
          <a:p>
            <a:r>
              <a:rPr lang="zh-CN" altLang="en-US" dirty="0">
                <a:latin typeface="+mn-lt"/>
                <a:ea typeface="+mn-ea"/>
                <a:cs typeface="+mn-ea"/>
                <a:sym typeface="+mn-lt"/>
              </a:rPr>
              <a:t>呼吸参数测量</a:t>
            </a:r>
          </a:p>
        </p:txBody>
      </p:sp>
      <p:pic>
        <p:nvPicPr>
          <p:cNvPr id="1026" name="Picture 2" descr="多导睡眠监测（PSG）——诊断睡眠障碍的金标准_人群_患者_深度">
            <a:extLst>
              <a:ext uri="{FF2B5EF4-FFF2-40B4-BE49-F238E27FC236}">
                <a16:creationId xmlns:a16="http://schemas.microsoft.com/office/drawing/2014/main" id="{EB68B418-E9CC-27A5-EC0A-4C1FD3C88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3327" y="1569973"/>
            <a:ext cx="4037246" cy="4709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0113" y="1715244"/>
            <a:ext cx="6880921" cy="2520281"/>
          </a:xfrm>
        </p:spPr>
        <p:txBody>
          <a:bodyPr/>
          <a:lstStyle/>
          <a:p>
            <a:pPr algn="just">
              <a:lnSpc>
                <a:spcPct val="150000"/>
              </a:lnSpc>
            </a:pPr>
            <a:r>
              <a:rPr lang="zh-CN" altLang="en-US" sz="1800" b="0" i="0" dirty="0">
                <a:solidFill>
                  <a:srgbClr val="000000"/>
                </a:solidFill>
                <a:effectLst/>
                <a:cs typeface="+mn-ea"/>
                <a:sym typeface="+mn-lt"/>
              </a:rPr>
              <a:t>基于位移的方法的最新方法是一种称为</a:t>
            </a:r>
            <a:r>
              <a:rPr lang="zh-CN" altLang="en-US" sz="1800" b="1" i="0" dirty="0">
                <a:solidFill>
                  <a:srgbClr val="FF0000"/>
                </a:solidFill>
                <a:effectLst/>
                <a:cs typeface="+mn-ea"/>
                <a:sym typeface="+mn-lt"/>
              </a:rPr>
              <a:t>结构光容积描记术</a:t>
            </a:r>
            <a:r>
              <a:rPr lang="en-US" altLang="zh-CN" sz="1800" b="1" i="0" dirty="0">
                <a:solidFill>
                  <a:srgbClr val="FF0000"/>
                </a:solidFill>
                <a:effectLst/>
                <a:cs typeface="+mn-ea"/>
                <a:sym typeface="+mn-lt"/>
              </a:rPr>
              <a:t>(Structured Light Plethysmography</a:t>
            </a:r>
            <a:r>
              <a:rPr lang="zh-CN" altLang="en-US" sz="1800" b="1" i="0" dirty="0">
                <a:solidFill>
                  <a:srgbClr val="FF0000"/>
                </a:solidFill>
                <a:effectLst/>
                <a:cs typeface="+mn-ea"/>
                <a:sym typeface="+mn-lt"/>
              </a:rPr>
              <a:t>，</a:t>
            </a:r>
            <a:r>
              <a:rPr lang="en-US" altLang="zh-CN" sz="1800" b="1" i="0" dirty="0">
                <a:solidFill>
                  <a:srgbClr val="FF0000"/>
                </a:solidFill>
                <a:effectLst/>
                <a:cs typeface="+mn-ea"/>
                <a:sym typeface="+mn-lt"/>
              </a:rPr>
              <a:t>SLP)</a:t>
            </a:r>
            <a:r>
              <a:rPr lang="zh-CN" altLang="en-US" sz="1800" b="0" i="0" dirty="0">
                <a:solidFill>
                  <a:srgbClr val="000000"/>
                </a:solidFill>
                <a:effectLst/>
                <a:cs typeface="+mn-ea"/>
                <a:sym typeface="+mn-lt"/>
              </a:rPr>
              <a:t>的光学技术，它将一个网格图像投影到患者的胸腹壁上，然后使用摄像机</a:t>
            </a:r>
            <a:r>
              <a:rPr lang="zh-CN" altLang="en-US" sz="1800" dirty="0">
                <a:solidFill>
                  <a:srgbClr val="000000"/>
                </a:solidFill>
                <a:cs typeface="+mn-ea"/>
                <a:sym typeface="+mn-lt"/>
              </a:rPr>
              <a:t>获取数据</a:t>
            </a:r>
            <a:r>
              <a:rPr lang="zh-CN" altLang="en-US" sz="1800" b="0" i="0" dirty="0">
                <a:solidFill>
                  <a:srgbClr val="000000"/>
                </a:solidFill>
                <a:effectLst/>
                <a:cs typeface="+mn-ea"/>
                <a:sym typeface="+mn-lt"/>
              </a:rPr>
              <a:t>。从多角度的视频中，可以重建整个胸腹壁的</a:t>
            </a:r>
            <a:r>
              <a:rPr lang="zh-CN" altLang="en-US" sz="1800" b="0" i="0" dirty="0">
                <a:solidFill>
                  <a:srgbClr val="FF0000"/>
                </a:solidFill>
                <a:effectLst/>
                <a:cs typeface="+mn-ea"/>
                <a:sym typeface="+mn-lt"/>
              </a:rPr>
              <a:t>三维动态变化</a:t>
            </a:r>
            <a:r>
              <a:rPr lang="zh-CN" altLang="en-US" sz="1800" b="0" i="0" dirty="0">
                <a:solidFill>
                  <a:srgbClr val="000000"/>
                </a:solidFill>
                <a:effectLst/>
                <a:cs typeface="+mn-ea"/>
                <a:sym typeface="+mn-lt"/>
              </a:rPr>
              <a:t>，并用于估计呼吸过程中的位移。</a:t>
            </a:r>
            <a:endParaRPr lang="en-US" altLang="zh-CN" sz="1800" b="0" i="0" dirty="0">
              <a:solidFill>
                <a:srgbClr val="000000"/>
              </a:solidFill>
              <a:effectLst/>
              <a:cs typeface="+mn-ea"/>
              <a:sym typeface="+mn-lt"/>
            </a:endParaRPr>
          </a:p>
          <a:p>
            <a:pPr algn="just">
              <a:lnSpc>
                <a:spcPct val="150000"/>
              </a:lnSpc>
            </a:pPr>
            <a:r>
              <a:rPr lang="zh-CN" altLang="en-US" sz="1800" b="1" dirty="0">
                <a:solidFill>
                  <a:srgbClr val="000000"/>
                </a:solidFill>
                <a:cs typeface="+mn-ea"/>
                <a:sym typeface="+mn-lt"/>
              </a:rPr>
              <a:t>缺点：</a:t>
            </a:r>
            <a:r>
              <a:rPr lang="zh-CN" altLang="en-US" sz="1800" b="0" i="0" dirty="0">
                <a:solidFill>
                  <a:srgbClr val="000000"/>
                </a:solidFill>
                <a:effectLst/>
                <a:cs typeface="+mn-ea"/>
                <a:sym typeface="+mn-lt"/>
              </a:rPr>
              <a:t>使用</a:t>
            </a:r>
            <a:r>
              <a:rPr lang="en-US" altLang="zh-CN" sz="1800" b="0" i="0" dirty="0">
                <a:solidFill>
                  <a:srgbClr val="000000"/>
                </a:solidFill>
                <a:effectLst/>
                <a:cs typeface="+mn-ea"/>
                <a:sym typeface="+mn-lt"/>
              </a:rPr>
              <a:t>SLP</a:t>
            </a:r>
            <a:r>
              <a:rPr lang="zh-CN" altLang="en-US" sz="1800" b="0" i="0" dirty="0">
                <a:solidFill>
                  <a:srgbClr val="000000"/>
                </a:solidFill>
                <a:effectLst/>
                <a:cs typeface="+mn-ea"/>
                <a:sym typeface="+mn-lt"/>
              </a:rPr>
              <a:t>测量位移需要昂贵的临床实验室设备</a:t>
            </a:r>
          </a:p>
          <a:p>
            <a:pPr marL="0" indent="0">
              <a:lnSpc>
                <a:spcPct val="100000"/>
              </a:lnSpc>
              <a:buNone/>
            </a:pPr>
            <a:br>
              <a:rPr lang="zh-CN" altLang="en-US" sz="1400" b="1" dirty="0">
                <a:cs typeface="+mn-ea"/>
                <a:sym typeface="+mn-lt"/>
              </a:rPr>
            </a:br>
            <a:endParaRPr lang="zh-CN" altLang="en-US" sz="2000" b="1" dirty="0">
              <a:cs typeface="+mn-ea"/>
              <a:sym typeface="+mn-lt"/>
            </a:endParaRPr>
          </a:p>
        </p:txBody>
      </p:sp>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4</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a:xfrm>
            <a:off x="177810" y="1052736"/>
            <a:ext cx="11665296" cy="504055"/>
          </a:xfrm>
        </p:spPr>
        <p:txBody>
          <a:bodyPr/>
          <a:lstStyle/>
          <a:p>
            <a:r>
              <a:rPr lang="zh-CN" altLang="en-US" sz="2800" dirty="0">
                <a:latin typeface="+mn-lt"/>
                <a:ea typeface="+mn-ea"/>
                <a:cs typeface="+mn-ea"/>
                <a:sym typeface="+mn-lt"/>
              </a:rPr>
              <a:t>多自由度呼吸位移检测</a:t>
            </a:r>
          </a:p>
        </p:txBody>
      </p:sp>
      <p:pic>
        <p:nvPicPr>
          <p:cNvPr id="2054" name="Picture 6" descr="JCM | Free Full-Text | Structured Light Plethysmography for Non ...">
            <a:extLst>
              <a:ext uri="{FF2B5EF4-FFF2-40B4-BE49-F238E27FC236}">
                <a16:creationId xmlns:a16="http://schemas.microsoft.com/office/drawing/2014/main" id="{4066B4CD-9593-FFC3-48AF-B81A5A602B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0" t="1961" r="44950" b="64287"/>
          <a:stretch/>
        </p:blipFill>
        <p:spPr bwMode="auto">
          <a:xfrm>
            <a:off x="978138" y="4791159"/>
            <a:ext cx="5095786" cy="20282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详细信息在图像后面的标题中">
            <a:extLst>
              <a:ext uri="{FF2B5EF4-FFF2-40B4-BE49-F238E27FC236}">
                <a16:creationId xmlns:a16="http://schemas.microsoft.com/office/drawing/2014/main" id="{D7F00FF2-C711-DEDE-2BD6-2229E463B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8405" y="1364584"/>
            <a:ext cx="4288532" cy="54011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47328" y="1788045"/>
            <a:ext cx="7704423" cy="4553671"/>
          </a:xfrm>
        </p:spPr>
        <p:txBody>
          <a:bodyPr/>
          <a:lstStyle/>
          <a:p>
            <a:pPr algn="just">
              <a:lnSpc>
                <a:spcPct val="150000"/>
              </a:lnSpc>
            </a:pPr>
            <a:r>
              <a:rPr lang="zh-CN" altLang="en-US" sz="1800" b="0" i="0" dirty="0">
                <a:solidFill>
                  <a:srgbClr val="000000"/>
                </a:solidFill>
                <a:effectLst/>
                <a:cs typeface="+mn-ea"/>
                <a:sym typeface="+mn-lt"/>
              </a:rPr>
              <a:t>提出了一种新的基于</a:t>
            </a:r>
            <a:r>
              <a:rPr lang="en-US" altLang="zh-CN" sz="1800" b="0" i="0" dirty="0">
                <a:solidFill>
                  <a:srgbClr val="000000"/>
                </a:solidFill>
                <a:effectLst/>
                <a:cs typeface="+mn-ea"/>
                <a:sym typeface="+mn-lt"/>
              </a:rPr>
              <a:t>IMU</a:t>
            </a:r>
            <a:r>
              <a:rPr lang="zh-CN" altLang="en-US" sz="1800" dirty="0">
                <a:solidFill>
                  <a:srgbClr val="000000"/>
                </a:solidFill>
                <a:cs typeface="+mn-ea"/>
                <a:sym typeface="+mn-lt"/>
              </a:rPr>
              <a:t>的</a:t>
            </a:r>
            <a:r>
              <a:rPr lang="zh-CN" altLang="en-US" sz="1800" b="0" i="0" dirty="0">
                <a:solidFill>
                  <a:srgbClr val="000000"/>
                </a:solidFill>
                <a:effectLst/>
                <a:cs typeface="+mn-ea"/>
                <a:sym typeface="+mn-lt"/>
              </a:rPr>
              <a:t>呼吸检测算法，可以用于估计胸腹表面多个点的三维位移；</a:t>
            </a:r>
            <a:endParaRPr lang="en-US" altLang="zh-CN" sz="1800" b="0" i="0" dirty="0">
              <a:solidFill>
                <a:srgbClr val="000000"/>
              </a:solidFill>
              <a:effectLst/>
              <a:cs typeface="+mn-ea"/>
              <a:sym typeface="+mn-lt"/>
            </a:endParaRPr>
          </a:p>
          <a:p>
            <a:pPr algn="just">
              <a:lnSpc>
                <a:spcPct val="150000"/>
              </a:lnSpc>
            </a:pPr>
            <a:r>
              <a:rPr lang="zh-CN" altLang="en-US" sz="1800" b="0" i="0" dirty="0">
                <a:solidFill>
                  <a:srgbClr val="000000"/>
                </a:solidFill>
                <a:effectLst/>
                <a:cs typeface="+mn-ea"/>
                <a:sym typeface="+mn-lt"/>
              </a:rPr>
              <a:t>这是</a:t>
            </a:r>
            <a:r>
              <a:rPr lang="zh-CN" altLang="en-US" sz="1800" b="1" i="0" dirty="0">
                <a:solidFill>
                  <a:srgbClr val="FF0000"/>
                </a:solidFill>
                <a:effectLst/>
                <a:cs typeface="+mn-ea"/>
                <a:sym typeface="+mn-lt"/>
              </a:rPr>
              <a:t>首次</a:t>
            </a:r>
            <a:r>
              <a:rPr lang="zh-CN" altLang="en-US" sz="1800" b="0" i="0" dirty="0">
                <a:solidFill>
                  <a:srgbClr val="000000"/>
                </a:solidFill>
                <a:effectLst/>
                <a:cs typeface="+mn-ea"/>
                <a:sym typeface="+mn-lt"/>
              </a:rPr>
              <a:t>报道使用惯性传感器</a:t>
            </a:r>
            <a:r>
              <a:rPr lang="zh-CN" altLang="en-US" sz="1800" b="1" i="0" dirty="0">
                <a:solidFill>
                  <a:srgbClr val="000000"/>
                </a:solidFill>
                <a:effectLst/>
                <a:cs typeface="+mn-ea"/>
                <a:sym typeface="+mn-lt"/>
              </a:rPr>
              <a:t>精确估计</a:t>
            </a:r>
            <a:r>
              <a:rPr lang="zh-CN" altLang="en-US" sz="1800" b="0" i="0" dirty="0">
                <a:solidFill>
                  <a:srgbClr val="000000"/>
                </a:solidFill>
                <a:effectLst/>
                <a:cs typeface="+mn-ea"/>
                <a:sym typeface="+mn-lt"/>
              </a:rPr>
              <a:t>三维呼吸位移的研究工作；</a:t>
            </a:r>
            <a:endParaRPr lang="en-US" altLang="zh-CN" sz="1800" b="0" i="0" dirty="0">
              <a:solidFill>
                <a:srgbClr val="000000"/>
              </a:solidFill>
              <a:effectLst/>
              <a:cs typeface="+mn-ea"/>
              <a:sym typeface="+mn-lt"/>
            </a:endParaRPr>
          </a:p>
          <a:p>
            <a:pPr algn="just">
              <a:lnSpc>
                <a:spcPct val="150000"/>
              </a:lnSpc>
            </a:pPr>
            <a:r>
              <a:rPr lang="zh-CN" altLang="en-US" sz="1800" dirty="0">
                <a:solidFill>
                  <a:srgbClr val="000000"/>
                </a:solidFill>
                <a:cs typeface="+mn-ea"/>
                <a:sym typeface="+mn-lt"/>
              </a:rPr>
              <a:t>本文研究为诊断</a:t>
            </a:r>
            <a:r>
              <a:rPr lang="zh-CN" altLang="en-US" sz="1800" b="1" i="0" dirty="0">
                <a:solidFill>
                  <a:srgbClr val="000000"/>
                </a:solidFill>
                <a:effectLst/>
                <a:cs typeface="+mn-ea"/>
                <a:sym typeface="+mn-lt"/>
              </a:rPr>
              <a:t>胸腹移位非同步性</a:t>
            </a:r>
            <a:r>
              <a:rPr lang="zh-CN" altLang="en-US" sz="1800" b="0" i="0" dirty="0">
                <a:solidFill>
                  <a:srgbClr val="000000"/>
                </a:solidFill>
                <a:effectLst/>
                <a:cs typeface="+mn-ea"/>
                <a:sym typeface="+mn-lt"/>
              </a:rPr>
              <a:t>和</a:t>
            </a:r>
            <a:r>
              <a:rPr lang="zh-CN" altLang="en-US" sz="1800" b="1" i="0" dirty="0">
                <a:solidFill>
                  <a:srgbClr val="000000"/>
                </a:solidFill>
                <a:effectLst/>
                <a:cs typeface="+mn-ea"/>
                <a:sym typeface="+mn-lt"/>
              </a:rPr>
              <a:t>左右胸腔移位非同步性</a:t>
            </a:r>
            <a:r>
              <a:rPr lang="zh-CN" altLang="en-US" sz="1800" i="0" dirty="0">
                <a:solidFill>
                  <a:srgbClr val="000000"/>
                </a:solidFill>
                <a:effectLst/>
                <a:cs typeface="+mn-ea"/>
                <a:sym typeface="+mn-lt"/>
              </a:rPr>
              <a:t>提供了新的监测手段；</a:t>
            </a:r>
            <a:endParaRPr lang="en-US" altLang="zh-CN" sz="1800" i="0" dirty="0">
              <a:solidFill>
                <a:srgbClr val="000000"/>
              </a:solidFill>
              <a:effectLst/>
              <a:cs typeface="+mn-ea"/>
              <a:sym typeface="+mn-lt"/>
            </a:endParaRPr>
          </a:p>
          <a:p>
            <a:pPr algn="just">
              <a:lnSpc>
                <a:spcPct val="150000"/>
              </a:lnSpc>
            </a:pPr>
            <a:r>
              <a:rPr lang="zh-CN" altLang="en-US" sz="1800" dirty="0">
                <a:solidFill>
                  <a:srgbClr val="000000"/>
                </a:solidFill>
                <a:cs typeface="+mn-ea"/>
                <a:sym typeface="+mn-lt"/>
              </a:rPr>
              <a:t>弥补了</a:t>
            </a:r>
            <a:r>
              <a:rPr lang="en-US" altLang="zh-CN" sz="1800" b="0" i="0" dirty="0">
                <a:solidFill>
                  <a:srgbClr val="000000"/>
                </a:solidFill>
                <a:effectLst/>
                <a:cs typeface="+mn-ea"/>
                <a:sym typeface="+mn-lt"/>
              </a:rPr>
              <a:t>RIP</a:t>
            </a:r>
            <a:r>
              <a:rPr lang="zh-CN" altLang="en-US" sz="1800" b="0" i="0" dirty="0">
                <a:solidFill>
                  <a:srgbClr val="000000"/>
                </a:solidFill>
                <a:effectLst/>
                <a:cs typeface="+mn-ea"/>
                <a:sym typeface="+mn-lt"/>
              </a:rPr>
              <a:t>测量圆周扩张作为位移的替代方法不能用于左右肺不同步分析的空缺；</a:t>
            </a:r>
            <a:endParaRPr lang="en-US" altLang="zh-CN" sz="1800" dirty="0">
              <a:solidFill>
                <a:srgbClr val="000000"/>
              </a:solidFill>
              <a:cs typeface="+mn-ea"/>
              <a:sym typeface="+mn-lt"/>
            </a:endParaRPr>
          </a:p>
          <a:p>
            <a:pPr algn="just">
              <a:lnSpc>
                <a:spcPct val="150000"/>
              </a:lnSpc>
            </a:pPr>
            <a:r>
              <a:rPr lang="zh-CN" altLang="en-US" sz="1800" b="0" i="0" dirty="0">
                <a:solidFill>
                  <a:srgbClr val="000000"/>
                </a:solidFill>
                <a:effectLst/>
                <a:cs typeface="+mn-ea"/>
                <a:sym typeface="+mn-lt"/>
              </a:rPr>
              <a:t>与</a:t>
            </a:r>
            <a:r>
              <a:rPr lang="en-US" altLang="zh-CN" sz="1800" b="0" i="0" dirty="0">
                <a:solidFill>
                  <a:srgbClr val="000000"/>
                </a:solidFill>
                <a:effectLst/>
                <a:cs typeface="+mn-ea"/>
                <a:sym typeface="+mn-lt"/>
              </a:rPr>
              <a:t>SLP</a:t>
            </a:r>
            <a:r>
              <a:rPr lang="zh-CN" altLang="en-US" sz="1800" b="0" i="0" dirty="0">
                <a:solidFill>
                  <a:srgbClr val="000000"/>
                </a:solidFill>
                <a:effectLst/>
                <a:cs typeface="+mn-ea"/>
                <a:sym typeface="+mn-lt"/>
              </a:rPr>
              <a:t>不同，基于</a:t>
            </a:r>
            <a:r>
              <a:rPr lang="en-US" altLang="zh-CN" sz="1800" b="0" i="0" dirty="0">
                <a:solidFill>
                  <a:srgbClr val="000000"/>
                </a:solidFill>
                <a:effectLst/>
                <a:cs typeface="+mn-ea"/>
                <a:sym typeface="+mn-lt"/>
              </a:rPr>
              <a:t>imu</a:t>
            </a:r>
            <a:r>
              <a:rPr lang="zh-CN" altLang="en-US" sz="1800" b="0" i="0" dirty="0">
                <a:solidFill>
                  <a:srgbClr val="000000"/>
                </a:solidFill>
                <a:effectLst/>
                <a:cs typeface="+mn-ea"/>
                <a:sym typeface="+mn-lt"/>
              </a:rPr>
              <a:t>的系统有可能量化胸外科手术后临床外的呼吸运动学，以便在家庭环境中对患者进行长期监测。</a:t>
            </a:r>
            <a:endParaRPr lang="zh-CN" altLang="en-US" sz="1600" b="0" i="0" dirty="0">
              <a:solidFill>
                <a:srgbClr val="000000"/>
              </a:solidFill>
              <a:effectLst/>
              <a:cs typeface="+mn-ea"/>
              <a:sym typeface="+mn-lt"/>
            </a:endParaRPr>
          </a:p>
        </p:txBody>
      </p:sp>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5</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p:txBody>
          <a:bodyPr/>
          <a:lstStyle/>
          <a:p>
            <a:r>
              <a:rPr lang="zh-CN" altLang="en-US" sz="2800" dirty="0">
                <a:solidFill>
                  <a:srgbClr val="000000"/>
                </a:solidFill>
                <a:latin typeface="+mn-lt"/>
                <a:ea typeface="+mn-ea"/>
                <a:cs typeface="+mn-ea"/>
                <a:sym typeface="+mn-lt"/>
              </a:rPr>
              <a:t>研究概述</a:t>
            </a:r>
            <a:r>
              <a:rPr lang="en-US" altLang="zh-CN" sz="2800" dirty="0">
                <a:solidFill>
                  <a:srgbClr val="000000"/>
                </a:solidFill>
                <a:latin typeface="+mn-lt"/>
                <a:ea typeface="+mn-ea"/>
                <a:cs typeface="+mn-ea"/>
                <a:sym typeface="+mn-lt"/>
              </a:rPr>
              <a:t>&amp;</a:t>
            </a:r>
            <a:r>
              <a:rPr lang="zh-CN" altLang="en-US" sz="2800" dirty="0">
                <a:solidFill>
                  <a:srgbClr val="000000"/>
                </a:solidFill>
                <a:latin typeface="+mn-lt"/>
                <a:ea typeface="+mn-ea"/>
                <a:cs typeface="+mn-ea"/>
                <a:sym typeface="+mn-lt"/>
              </a:rPr>
              <a:t>价值</a:t>
            </a:r>
            <a:endParaRPr lang="zh-CN" altLang="en-US" sz="2800" dirty="0">
              <a:latin typeface="+mn-lt"/>
              <a:ea typeface="+mn-ea"/>
              <a:cs typeface="+mn-ea"/>
              <a:sym typeface="+mn-lt"/>
            </a:endParaRPr>
          </a:p>
        </p:txBody>
      </p:sp>
      <p:pic>
        <p:nvPicPr>
          <p:cNvPr id="10" name="图片 9">
            <a:extLst>
              <a:ext uri="{FF2B5EF4-FFF2-40B4-BE49-F238E27FC236}">
                <a16:creationId xmlns:a16="http://schemas.microsoft.com/office/drawing/2014/main" id="{1833D7A0-E1F8-7C51-69DF-9442690CF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0" y="1766689"/>
            <a:ext cx="3914775" cy="4476750"/>
          </a:xfrm>
          <a:prstGeom prst="rect">
            <a:avLst/>
          </a:prstGeom>
        </p:spPr>
      </p:pic>
    </p:spTree>
    <p:extLst>
      <p:ext uri="{BB962C8B-B14F-4D97-AF65-F5344CB8AC3E}">
        <p14:creationId xmlns:p14="http://schemas.microsoft.com/office/powerpoint/2010/main" val="421492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6</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p:txBody>
          <a:bodyPr/>
          <a:lstStyle/>
          <a:p>
            <a:r>
              <a:rPr lang="zh-CN" altLang="en-US" b="0" i="0" dirty="0">
                <a:solidFill>
                  <a:srgbClr val="000000"/>
                </a:solidFill>
                <a:effectLst/>
                <a:latin typeface="+mn-lt"/>
                <a:ea typeface="+mn-ea"/>
                <a:cs typeface="+mn-ea"/>
                <a:sym typeface="+mn-lt"/>
              </a:rPr>
              <a:t>数据采集设备</a:t>
            </a:r>
            <a:endParaRPr lang="zh-CN" altLang="en-US" dirty="0">
              <a:latin typeface="+mn-lt"/>
              <a:ea typeface="+mn-ea"/>
              <a:cs typeface="+mn-ea"/>
              <a:sym typeface="+mn-lt"/>
            </a:endParaRPr>
          </a:p>
        </p:txBody>
      </p:sp>
      <p:sp>
        <p:nvSpPr>
          <p:cNvPr id="12" name="文本框 11">
            <a:extLst>
              <a:ext uri="{FF2B5EF4-FFF2-40B4-BE49-F238E27FC236}">
                <a16:creationId xmlns:a16="http://schemas.microsoft.com/office/drawing/2014/main" id="{2015B61F-AC09-86D1-FC86-DD871605EADE}"/>
              </a:ext>
            </a:extLst>
          </p:cNvPr>
          <p:cNvSpPr txBox="1"/>
          <p:nvPr/>
        </p:nvSpPr>
        <p:spPr>
          <a:xfrm>
            <a:off x="148042" y="3645024"/>
            <a:ext cx="11590553" cy="3043141"/>
          </a:xfrm>
          <a:prstGeom prst="rect">
            <a:avLst/>
          </a:prstGeom>
          <a:noFill/>
        </p:spPr>
        <p:txBody>
          <a:bodyPr wrap="square">
            <a:spAutoFit/>
          </a:bodyPr>
          <a:lstStyle/>
          <a:p>
            <a:pPr algn="just">
              <a:lnSpc>
                <a:spcPct val="200000"/>
              </a:lnSpc>
            </a:pPr>
            <a:r>
              <a:rPr lang="en-US" altLang="zh-CN" sz="1400" b="1" i="0" dirty="0">
                <a:solidFill>
                  <a:srgbClr val="000000"/>
                </a:solidFill>
                <a:effectLst/>
                <a:latin typeface="微软雅黑" panose="020B0503020204020204" pitchFamily="34" charset="-122"/>
                <a:ea typeface="微软雅黑" panose="020B0503020204020204" pitchFamily="34" charset="-122"/>
              </a:rPr>
              <a:t>IMU</a:t>
            </a:r>
            <a:r>
              <a:rPr lang="zh-CN" altLang="en-US" sz="1400" b="1" i="0" dirty="0">
                <a:solidFill>
                  <a:srgbClr val="000000"/>
                </a:solidFill>
                <a:effectLst/>
                <a:latin typeface="微软雅黑" panose="020B0503020204020204" pitchFamily="34" charset="-122"/>
                <a:ea typeface="微软雅黑" panose="020B0503020204020204" pitchFamily="34" charset="-122"/>
              </a:rPr>
              <a:t>数据采集（原始数据）：</a:t>
            </a:r>
            <a:endParaRPr lang="en-US" altLang="zh-CN" sz="1400" b="1" i="0" dirty="0">
              <a:solidFill>
                <a:srgbClr val="000000"/>
              </a:solidFill>
              <a:effectLst/>
              <a:latin typeface="微软雅黑" panose="020B0503020204020204" pitchFamily="34" charset="-122"/>
              <a:ea typeface="微软雅黑" panose="020B0503020204020204" pitchFamily="34" charset="-122"/>
            </a:endParaRPr>
          </a:p>
          <a:p>
            <a:pPr algn="just">
              <a:lnSpc>
                <a:spcPct val="200000"/>
              </a:lnSpc>
            </a:pPr>
            <a:r>
              <a:rPr lang="zh-CN" altLang="en-US" sz="1400" b="0" i="0" dirty="0">
                <a:solidFill>
                  <a:srgbClr val="000000"/>
                </a:solidFill>
                <a:effectLst/>
                <a:latin typeface="微软雅黑" panose="020B0503020204020204" pitchFamily="34" charset="-122"/>
                <a:ea typeface="微软雅黑" panose="020B0503020204020204" pitchFamily="34" charset="-122"/>
              </a:rPr>
              <a:t>传感器：</a:t>
            </a:r>
            <a:r>
              <a:rPr lang="en-US" altLang="zh-CN" sz="1400" b="0" i="0" dirty="0">
                <a:solidFill>
                  <a:srgbClr val="000000"/>
                </a:solidFill>
                <a:effectLst/>
                <a:latin typeface="微软雅黑" panose="020B0503020204020204" pitchFamily="34" charset="-122"/>
                <a:ea typeface="微软雅黑" panose="020B0503020204020204" pitchFamily="34" charset="-122"/>
              </a:rPr>
              <a:t>TDK </a:t>
            </a:r>
            <a:r>
              <a:rPr lang="en-US" altLang="zh-CN" sz="1400" b="0" i="0" dirty="0" err="1">
                <a:solidFill>
                  <a:srgbClr val="000000"/>
                </a:solidFill>
                <a:effectLst/>
                <a:latin typeface="微软雅黑" panose="020B0503020204020204" pitchFamily="34" charset="-122"/>
                <a:ea typeface="微软雅黑" panose="020B0503020204020204" pitchFamily="34" charset="-122"/>
              </a:rPr>
              <a:t>Invensense</a:t>
            </a:r>
            <a:r>
              <a:rPr lang="en-US" altLang="zh-CN" sz="1400" b="0" i="0" dirty="0">
                <a:solidFill>
                  <a:srgbClr val="000000"/>
                </a:solidFill>
                <a:effectLst/>
                <a:latin typeface="微软雅黑" panose="020B0503020204020204" pitchFamily="34" charset="-122"/>
                <a:ea typeface="微软雅黑" panose="020B0503020204020204" pitchFamily="34" charset="-122"/>
              </a:rPr>
              <a:t> ICM-42605</a:t>
            </a:r>
            <a:r>
              <a:rPr lang="zh-CN" altLang="en-US" sz="1400" b="0" i="0" dirty="0">
                <a:solidFill>
                  <a:srgbClr val="000000"/>
                </a:solidFill>
                <a:effectLst/>
                <a:latin typeface="微软雅黑" panose="020B0503020204020204" pitchFamily="34" charset="-122"/>
                <a:ea typeface="微软雅黑" panose="020B0503020204020204" pitchFamily="34" charset="-122"/>
              </a:rPr>
              <a:t>，包含一个三轴加速度计和一个三轴陀螺仪，</a:t>
            </a:r>
            <a:r>
              <a:rPr lang="en-US" altLang="zh-CN" sz="1400" b="0" i="0" dirty="0">
                <a:solidFill>
                  <a:srgbClr val="000000"/>
                </a:solidFill>
                <a:effectLst/>
                <a:latin typeface="微软雅黑" panose="020B0503020204020204" pitchFamily="34" charset="-122"/>
                <a:ea typeface="微软雅黑" panose="020B0503020204020204" pitchFamily="34" charset="-122"/>
              </a:rPr>
              <a:t>16</a:t>
            </a:r>
            <a:r>
              <a:rPr lang="zh-CN" altLang="en-US" sz="1400" b="0" i="0" dirty="0">
                <a:solidFill>
                  <a:srgbClr val="000000"/>
                </a:solidFill>
                <a:effectLst/>
                <a:latin typeface="微软雅黑" panose="020B0503020204020204" pitchFamily="34" charset="-122"/>
                <a:ea typeface="微软雅黑" panose="020B0503020204020204" pitchFamily="34" charset="-122"/>
              </a:rPr>
              <a:t>位</a:t>
            </a:r>
            <a:r>
              <a:rPr lang="en-US" altLang="zh-CN" sz="1400" b="0" i="0" dirty="0">
                <a:solidFill>
                  <a:srgbClr val="000000"/>
                </a:solidFill>
                <a:effectLst/>
                <a:latin typeface="微软雅黑" panose="020B0503020204020204" pitchFamily="34" charset="-122"/>
                <a:ea typeface="微软雅黑" panose="020B0503020204020204" pitchFamily="34" charset="-122"/>
              </a:rPr>
              <a:t>ADC</a:t>
            </a:r>
            <a:r>
              <a:rPr lang="zh-CN" altLang="en-US" sz="1400" b="0" i="0" dirty="0">
                <a:solidFill>
                  <a:srgbClr val="000000"/>
                </a:solidFill>
                <a:effectLst/>
                <a:latin typeface="微软雅黑" panose="020B0503020204020204" pitchFamily="34" charset="-122"/>
                <a:ea typeface="微软雅黑" panose="020B0503020204020204" pitchFamily="34" charset="-122"/>
              </a:rPr>
              <a:t>，测量范围设置为加速度</a:t>
            </a:r>
            <a:r>
              <a:rPr lang="en-US" altLang="zh-CN" sz="1400" b="0" i="0" dirty="0">
                <a:solidFill>
                  <a:srgbClr val="000000"/>
                </a:solidFill>
                <a:effectLst/>
                <a:latin typeface="微软雅黑" panose="020B0503020204020204" pitchFamily="34" charset="-122"/>
                <a:ea typeface="微软雅黑" panose="020B0503020204020204" pitchFamily="34" charset="-122"/>
              </a:rPr>
              <a:t>±2 g </a:t>
            </a:r>
            <a:r>
              <a:rPr lang="zh-CN" altLang="en-US" sz="1400" b="0" i="0" dirty="0">
                <a:solidFill>
                  <a:srgbClr val="000000"/>
                </a:solidFill>
                <a:effectLst/>
                <a:latin typeface="微软雅黑" panose="020B0503020204020204" pitchFamily="34" charset="-122"/>
                <a:ea typeface="微软雅黑" panose="020B0503020204020204" pitchFamily="34" charset="-122"/>
              </a:rPr>
              <a:t>和角速度</a:t>
            </a:r>
            <a:r>
              <a:rPr lang="en-US" altLang="zh-CN" sz="1400" b="0" i="0" dirty="0">
                <a:solidFill>
                  <a:srgbClr val="000000"/>
                </a:solidFill>
                <a:effectLst/>
                <a:latin typeface="微软雅黑" panose="020B0503020204020204" pitchFamily="34" charset="-122"/>
                <a:ea typeface="微软雅黑" panose="020B0503020204020204" pitchFamily="34" charset="-122"/>
              </a:rPr>
              <a:t>±0.273 rad/s</a:t>
            </a:r>
            <a:r>
              <a:rPr lang="zh-CN" altLang="en-US" sz="1400" b="0" i="0" dirty="0">
                <a:solidFill>
                  <a:srgbClr val="000000"/>
                </a:solidFill>
                <a:effectLst/>
                <a:latin typeface="微软雅黑" panose="020B0503020204020204" pitchFamily="34" charset="-122"/>
                <a:ea typeface="微软雅黑" panose="020B0503020204020204" pitchFamily="34" charset="-122"/>
              </a:rPr>
              <a:t>；</a:t>
            </a:r>
            <a:endParaRPr lang="en-US" altLang="zh-CN" sz="1400" b="0" i="0" dirty="0">
              <a:solidFill>
                <a:srgbClr val="000000"/>
              </a:solidFill>
              <a:effectLst/>
              <a:latin typeface="微软雅黑" panose="020B0503020204020204" pitchFamily="34" charset="-122"/>
              <a:ea typeface="微软雅黑" panose="020B0503020204020204" pitchFamily="34" charset="-122"/>
            </a:endParaRPr>
          </a:p>
          <a:p>
            <a:pPr algn="just">
              <a:lnSpc>
                <a:spcPct val="200000"/>
              </a:lnSpc>
            </a:pPr>
            <a:r>
              <a:rPr lang="zh-CN" altLang="en-US" sz="1400" dirty="0">
                <a:solidFill>
                  <a:srgbClr val="000000"/>
                </a:solidFill>
                <a:latin typeface="微软雅黑" panose="020B0503020204020204" pitchFamily="34" charset="-122"/>
                <a:ea typeface="微软雅黑" panose="020B0503020204020204" pitchFamily="34" charset="-122"/>
              </a:rPr>
              <a:t>其他：主控 </a:t>
            </a:r>
            <a:r>
              <a:rPr lang="en-US" altLang="zh-CN" sz="1400" b="0" i="0" dirty="0">
                <a:solidFill>
                  <a:srgbClr val="000000"/>
                </a:solidFill>
                <a:effectLst/>
                <a:latin typeface="微软雅黑" panose="020B0503020204020204" pitchFamily="34" charset="-122"/>
                <a:ea typeface="微软雅黑" panose="020B0503020204020204" pitchFamily="34" charset="-122"/>
              </a:rPr>
              <a:t>Microchip SAMD21</a:t>
            </a:r>
            <a:r>
              <a:rPr lang="zh-CN" altLang="en-US" sz="1400" dirty="0">
                <a:solidFill>
                  <a:srgbClr val="000000"/>
                </a:solidFill>
                <a:latin typeface="微软雅黑" panose="020B0503020204020204" pitchFamily="34" charset="-122"/>
                <a:ea typeface="微软雅黑" panose="020B0503020204020204" pitchFamily="34" charset="-122"/>
              </a:rPr>
              <a:t>，</a:t>
            </a:r>
            <a:r>
              <a:rPr lang="zh-CN" altLang="en-US" sz="1400" b="0" i="0" dirty="0">
                <a:solidFill>
                  <a:srgbClr val="000000"/>
                </a:solidFill>
                <a:effectLst/>
                <a:latin typeface="微软雅黑" panose="020B0503020204020204" pitchFamily="34" charset="-122"/>
                <a:ea typeface="微软雅黑" panose="020B0503020204020204" pitchFamily="34" charset="-122"/>
              </a:rPr>
              <a:t>将采集的</a:t>
            </a:r>
            <a:r>
              <a:rPr lang="en-US" altLang="zh-CN" sz="1400" b="0" i="0" dirty="0">
                <a:solidFill>
                  <a:srgbClr val="000000"/>
                </a:solidFill>
                <a:effectLst/>
                <a:latin typeface="微软雅黑" panose="020B0503020204020204" pitchFamily="34" charset="-122"/>
                <a:ea typeface="微软雅黑" panose="020B0503020204020204" pitchFamily="34" charset="-122"/>
              </a:rPr>
              <a:t>IMU</a:t>
            </a:r>
            <a:r>
              <a:rPr lang="zh-CN" altLang="en-US" sz="1400" b="0" i="0" dirty="0">
                <a:solidFill>
                  <a:srgbClr val="000000"/>
                </a:solidFill>
                <a:effectLst/>
                <a:latin typeface="微软雅黑" panose="020B0503020204020204" pitchFamily="34" charset="-122"/>
                <a:ea typeface="微软雅黑" panose="020B0503020204020204" pitchFamily="34" charset="-122"/>
              </a:rPr>
              <a:t>数据存入</a:t>
            </a:r>
            <a:r>
              <a:rPr lang="en-US" altLang="zh-CN" sz="1400" b="0" i="0" dirty="0">
                <a:solidFill>
                  <a:srgbClr val="000000"/>
                </a:solidFill>
                <a:effectLst/>
                <a:latin typeface="微软雅黑" panose="020B0503020204020204" pitchFamily="34" charset="-122"/>
                <a:ea typeface="微软雅黑" panose="020B0503020204020204" pitchFamily="34" charset="-122"/>
              </a:rPr>
              <a:t>microSD</a:t>
            </a:r>
            <a:r>
              <a:rPr lang="zh-CN" altLang="en-US" sz="1400" b="0" i="0" dirty="0">
                <a:solidFill>
                  <a:srgbClr val="000000"/>
                </a:solidFill>
                <a:effectLst/>
                <a:latin typeface="微软雅黑" panose="020B0503020204020204" pitchFamily="34" charset="-122"/>
                <a:ea typeface="微软雅黑" panose="020B0503020204020204" pitchFamily="34" charset="-122"/>
              </a:rPr>
              <a:t>卡</a:t>
            </a:r>
            <a:r>
              <a:rPr lang="zh-CN" altLang="en-US" sz="1400" dirty="0">
                <a:solidFill>
                  <a:srgbClr val="000000"/>
                </a:solidFill>
                <a:latin typeface="微软雅黑" panose="020B0503020204020204" pitchFamily="34" charset="-122"/>
                <a:ea typeface="微软雅黑" panose="020B0503020204020204" pitchFamily="34" charset="-122"/>
              </a:rPr>
              <a:t>，便于离线处理数据；</a:t>
            </a:r>
            <a:endParaRPr lang="en-US" altLang="zh-CN" sz="1400" b="0" i="0" dirty="0">
              <a:solidFill>
                <a:srgbClr val="000000"/>
              </a:solidFill>
              <a:effectLst/>
              <a:latin typeface="微软雅黑" panose="020B0503020204020204" pitchFamily="34" charset="-122"/>
              <a:ea typeface="微软雅黑" panose="020B0503020204020204" pitchFamily="34" charset="-122"/>
            </a:endParaRPr>
          </a:p>
          <a:p>
            <a:pPr algn="just">
              <a:lnSpc>
                <a:spcPct val="200000"/>
              </a:lnSpc>
            </a:pPr>
            <a:r>
              <a:rPr lang="zh-CN" altLang="en-US" sz="1400" b="1" i="0" dirty="0">
                <a:solidFill>
                  <a:srgbClr val="000000"/>
                </a:solidFill>
                <a:effectLst/>
                <a:cs typeface="+mn-ea"/>
                <a:sym typeface="+mn-lt"/>
              </a:rPr>
              <a:t>光学运动捕捉系统（参考数据）：</a:t>
            </a:r>
            <a:endParaRPr lang="en-US" altLang="zh-CN" sz="1400" b="1" i="0" dirty="0">
              <a:solidFill>
                <a:srgbClr val="000000"/>
              </a:solidFill>
              <a:effectLst/>
              <a:cs typeface="+mn-ea"/>
              <a:sym typeface="+mn-lt"/>
            </a:endParaRPr>
          </a:p>
          <a:p>
            <a:pPr algn="just">
              <a:lnSpc>
                <a:spcPct val="200000"/>
              </a:lnSpc>
            </a:pPr>
            <a:r>
              <a:rPr lang="zh-CN" altLang="en-US" sz="1400" b="1" dirty="0">
                <a:solidFill>
                  <a:srgbClr val="000000"/>
                </a:solidFill>
                <a:cs typeface="+mn-ea"/>
                <a:sym typeface="+mn-lt"/>
              </a:rPr>
              <a:t>设备：</a:t>
            </a:r>
            <a:r>
              <a:rPr lang="en-US" altLang="zh-CN" sz="1400" b="0" i="0" dirty="0" err="1">
                <a:solidFill>
                  <a:srgbClr val="000000"/>
                </a:solidFill>
                <a:effectLst/>
                <a:latin typeface="微软雅黑" panose="020B0503020204020204" pitchFamily="34" charset="-122"/>
                <a:ea typeface="微软雅黑" panose="020B0503020204020204" pitchFamily="34" charset="-122"/>
              </a:rPr>
              <a:t>optiTrack</a:t>
            </a:r>
            <a:r>
              <a:rPr lang="en-US" altLang="zh-CN" sz="1400" b="0" i="0" dirty="0">
                <a:solidFill>
                  <a:srgbClr val="000000"/>
                </a:solidFill>
                <a:effectLst/>
                <a:latin typeface="微软雅黑" panose="020B0503020204020204" pitchFamily="34" charset="-122"/>
                <a:ea typeface="微软雅黑" panose="020B0503020204020204" pitchFamily="34" charset="-122"/>
              </a:rPr>
              <a:t> V120:Trio</a:t>
            </a:r>
            <a:r>
              <a:rPr lang="zh-CN" altLang="en-US" sz="1400" b="0" i="0" dirty="0">
                <a:solidFill>
                  <a:srgbClr val="000000"/>
                </a:solidFill>
                <a:effectLst/>
                <a:latin typeface="微软雅黑" panose="020B0503020204020204" pitchFamily="34" charset="-122"/>
                <a:ea typeface="微软雅黑" panose="020B0503020204020204" pitchFamily="34" charset="-122"/>
              </a:rPr>
              <a:t>，亚毫米精度，采样率</a:t>
            </a:r>
            <a:r>
              <a:rPr lang="en-US" altLang="zh-CN" sz="1400" b="0" i="0" dirty="0">
                <a:solidFill>
                  <a:srgbClr val="000000"/>
                </a:solidFill>
                <a:effectLst/>
                <a:latin typeface="微软雅黑" panose="020B0503020204020204" pitchFamily="34" charset="-122"/>
                <a:ea typeface="微软雅黑" panose="020B0503020204020204" pitchFamily="34" charset="-122"/>
              </a:rPr>
              <a:t>120Hz</a:t>
            </a:r>
            <a:endParaRPr lang="en-US" altLang="zh-CN" sz="1400" b="1" i="0" dirty="0">
              <a:solidFill>
                <a:srgbClr val="000000"/>
              </a:solidFill>
              <a:effectLst/>
              <a:cs typeface="+mn-ea"/>
              <a:sym typeface="+mn-lt"/>
            </a:endParaRPr>
          </a:p>
          <a:p>
            <a:pPr algn="just">
              <a:lnSpc>
                <a:spcPct val="200000"/>
              </a:lnSpc>
            </a:pPr>
            <a:r>
              <a:rPr lang="zh-CN" altLang="en-US" sz="1400" dirty="0">
                <a:solidFill>
                  <a:srgbClr val="000000"/>
                </a:solidFill>
                <a:cs typeface="+mn-ea"/>
                <a:sym typeface="+mn-lt"/>
              </a:rPr>
              <a:t>设备外壳安装了</a:t>
            </a:r>
            <a:r>
              <a:rPr lang="en-US" altLang="zh-CN" sz="1400" dirty="0">
                <a:solidFill>
                  <a:srgbClr val="000000"/>
                </a:solidFill>
                <a:cs typeface="+mn-ea"/>
                <a:sym typeface="+mn-lt"/>
              </a:rPr>
              <a:t>4</a:t>
            </a:r>
            <a:r>
              <a:rPr lang="zh-CN" altLang="en-US" sz="1400" dirty="0">
                <a:solidFill>
                  <a:srgbClr val="000000"/>
                </a:solidFill>
                <a:cs typeface="+mn-ea"/>
                <a:sym typeface="+mn-lt"/>
              </a:rPr>
              <a:t>个反光标识点，同时使用一根数据传输线同步两设备的采样时间。</a:t>
            </a:r>
            <a:endParaRPr lang="en-US" altLang="zh-CN" sz="1400" dirty="0">
              <a:solidFill>
                <a:srgbClr val="000000"/>
              </a:solidFill>
              <a:cs typeface="+mn-ea"/>
              <a:sym typeface="+mn-lt"/>
            </a:endParaRPr>
          </a:p>
        </p:txBody>
      </p:sp>
      <p:pic>
        <p:nvPicPr>
          <p:cNvPr id="3" name="图片 2">
            <a:extLst>
              <a:ext uri="{FF2B5EF4-FFF2-40B4-BE49-F238E27FC236}">
                <a16:creationId xmlns:a16="http://schemas.microsoft.com/office/drawing/2014/main" id="{EA131718-C1DD-A0E3-96D6-5E97235C5CD3}"/>
              </a:ext>
            </a:extLst>
          </p:cNvPr>
          <p:cNvPicPr>
            <a:picLocks noChangeAspect="1"/>
          </p:cNvPicPr>
          <p:nvPr/>
        </p:nvPicPr>
        <p:blipFill>
          <a:blip r:embed="rId2"/>
          <a:stretch>
            <a:fillRect/>
          </a:stretch>
        </p:blipFill>
        <p:spPr>
          <a:xfrm>
            <a:off x="2558368" y="1400815"/>
            <a:ext cx="7075263" cy="2531516"/>
          </a:xfrm>
          <a:prstGeom prst="rect">
            <a:avLst/>
          </a:prstGeom>
        </p:spPr>
      </p:pic>
    </p:spTree>
    <p:extLst>
      <p:ext uri="{BB962C8B-B14F-4D97-AF65-F5344CB8AC3E}">
        <p14:creationId xmlns:p14="http://schemas.microsoft.com/office/powerpoint/2010/main" val="134964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7</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a:xfrm>
            <a:off x="49692" y="930114"/>
            <a:ext cx="11665296" cy="504055"/>
          </a:xfrm>
        </p:spPr>
        <p:txBody>
          <a:bodyPr/>
          <a:lstStyle/>
          <a:p>
            <a:r>
              <a:rPr lang="zh-CN" altLang="en-US" sz="2400" b="0" i="0" dirty="0">
                <a:solidFill>
                  <a:srgbClr val="000000"/>
                </a:solidFill>
                <a:effectLst/>
                <a:latin typeface="+mn-lt"/>
                <a:ea typeface="+mn-ea"/>
                <a:cs typeface="+mn-ea"/>
                <a:sym typeface="+mn-lt"/>
              </a:rPr>
              <a:t>算法总览</a:t>
            </a:r>
            <a:endParaRPr lang="zh-CN" altLang="en-US" sz="2400" dirty="0">
              <a:latin typeface="+mn-lt"/>
              <a:ea typeface="+mn-ea"/>
              <a:cs typeface="+mn-ea"/>
              <a:sym typeface="+mn-lt"/>
            </a:endParaRPr>
          </a:p>
        </p:txBody>
      </p:sp>
      <p:pic>
        <p:nvPicPr>
          <p:cNvPr id="10" name="图片 9">
            <a:extLst>
              <a:ext uri="{FF2B5EF4-FFF2-40B4-BE49-F238E27FC236}">
                <a16:creationId xmlns:a16="http://schemas.microsoft.com/office/drawing/2014/main" id="{5BEDE432-2B27-6F2C-FB46-22CE1EC12FB2}"/>
              </a:ext>
            </a:extLst>
          </p:cNvPr>
          <p:cNvPicPr>
            <a:picLocks noChangeAspect="1"/>
          </p:cNvPicPr>
          <p:nvPr/>
        </p:nvPicPr>
        <p:blipFill>
          <a:blip r:embed="rId3"/>
          <a:srcRect t="2846" b="1749"/>
          <a:stretch/>
        </p:blipFill>
        <p:spPr>
          <a:xfrm>
            <a:off x="6309661" y="1051264"/>
            <a:ext cx="5534025" cy="5806736"/>
          </a:xfrm>
          <a:prstGeom prst="rect">
            <a:avLst/>
          </a:prstGeom>
        </p:spPr>
      </p:pic>
      <p:sp>
        <p:nvSpPr>
          <p:cNvPr id="14" name="文本框 13">
            <a:extLst>
              <a:ext uri="{FF2B5EF4-FFF2-40B4-BE49-F238E27FC236}">
                <a16:creationId xmlns:a16="http://schemas.microsoft.com/office/drawing/2014/main" id="{157E3A45-7EF2-7033-559D-9E893C3374C4}"/>
              </a:ext>
            </a:extLst>
          </p:cNvPr>
          <p:cNvSpPr txBox="1"/>
          <p:nvPr/>
        </p:nvSpPr>
        <p:spPr>
          <a:xfrm>
            <a:off x="84253" y="1622442"/>
            <a:ext cx="6094268" cy="2951898"/>
          </a:xfrm>
          <a:prstGeom prst="rect">
            <a:avLst/>
          </a:prstGeom>
          <a:noFill/>
        </p:spPr>
        <p:txBody>
          <a:bodyPr wrap="square">
            <a:spAutoFit/>
          </a:bodyPr>
          <a:lstStyle/>
          <a:p>
            <a:pPr>
              <a:lnSpc>
                <a:spcPct val="150000"/>
              </a:lnSpc>
            </a:pPr>
            <a:r>
              <a:rPr lang="zh-CN" altLang="en-US" b="1" i="0" dirty="0">
                <a:solidFill>
                  <a:srgbClr val="000000"/>
                </a:solidFill>
                <a:effectLst/>
                <a:latin typeface="微软雅黑" panose="020B0503020204020204" pitchFamily="34" charset="-122"/>
                <a:ea typeface="微软雅黑" panose="020B0503020204020204" pitchFamily="34" charset="-122"/>
              </a:rPr>
              <a:t>挑战性：</a:t>
            </a:r>
            <a:endParaRPr lang="en-US" altLang="zh-CN" b="1" i="0" dirty="0">
              <a:solidFill>
                <a:srgbClr val="000000"/>
              </a:solidFill>
              <a:effectLst/>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b="0" i="0" dirty="0">
                <a:solidFill>
                  <a:srgbClr val="000000"/>
                </a:solidFill>
                <a:effectLst/>
                <a:latin typeface="微软雅黑" panose="020B0503020204020204" pitchFamily="34" charset="-122"/>
                <a:ea typeface="微软雅黑" panose="020B0503020204020204" pitchFamily="34" charset="-122"/>
              </a:rPr>
              <a:t>呼吸位移相对较小，小于</a:t>
            </a:r>
            <a:r>
              <a:rPr lang="en-US" altLang="zh-CN" b="0" i="0" dirty="0">
                <a:solidFill>
                  <a:srgbClr val="000000"/>
                </a:solidFill>
                <a:effectLst/>
                <a:latin typeface="微软雅黑" panose="020B0503020204020204" pitchFamily="34" charset="-122"/>
                <a:ea typeface="微软雅黑" panose="020B0503020204020204" pitchFamily="34" charset="-122"/>
              </a:rPr>
              <a:t>±10</a:t>
            </a:r>
            <a:r>
              <a:rPr lang="zh-CN" altLang="en-US" b="0" i="0" dirty="0">
                <a:solidFill>
                  <a:srgbClr val="000000"/>
                </a:solidFill>
                <a:effectLst/>
                <a:latin typeface="微软雅黑" panose="020B0503020204020204" pitchFamily="34" charset="-122"/>
                <a:ea typeface="微软雅黑" panose="020B0503020204020204" pitchFamily="34" charset="-122"/>
              </a:rPr>
              <a:t>毫米，并且发生在</a:t>
            </a:r>
            <a:r>
              <a:rPr lang="en-US" altLang="zh-CN" b="0" i="0" dirty="0">
                <a:solidFill>
                  <a:srgbClr val="000000"/>
                </a:solidFill>
                <a:effectLst/>
                <a:latin typeface="微软雅黑" panose="020B0503020204020204" pitchFamily="34" charset="-122"/>
                <a:ea typeface="微软雅黑" panose="020B0503020204020204" pitchFamily="34" charset="-122"/>
              </a:rPr>
              <a:t>0.2</a:t>
            </a:r>
            <a:r>
              <a:rPr lang="zh-CN" altLang="en-US" b="0" i="0" dirty="0">
                <a:solidFill>
                  <a:srgbClr val="000000"/>
                </a:solidFill>
                <a:effectLst/>
                <a:latin typeface="微软雅黑" panose="020B0503020204020204" pitchFamily="34" charset="-122"/>
                <a:ea typeface="微软雅黑" panose="020B0503020204020204" pitchFamily="34" charset="-122"/>
              </a:rPr>
              <a:t>至</a:t>
            </a:r>
            <a:r>
              <a:rPr lang="en-US" altLang="zh-CN" b="0" i="0" dirty="0">
                <a:solidFill>
                  <a:srgbClr val="000000"/>
                </a:solidFill>
                <a:effectLst/>
                <a:latin typeface="微软雅黑" panose="020B0503020204020204" pitchFamily="34" charset="-122"/>
                <a:ea typeface="微软雅黑" panose="020B0503020204020204" pitchFamily="34" charset="-122"/>
              </a:rPr>
              <a:t>0.5 Hz</a:t>
            </a:r>
            <a:r>
              <a:rPr lang="zh-CN" altLang="en-US" b="0" i="0" dirty="0">
                <a:solidFill>
                  <a:srgbClr val="000000"/>
                </a:solidFill>
                <a:effectLst/>
                <a:latin typeface="微软雅黑" panose="020B0503020204020204" pitchFamily="34" charset="-122"/>
                <a:ea typeface="微软雅黑" panose="020B0503020204020204" pitchFamily="34" charset="-122"/>
              </a:rPr>
              <a:t>的低基频范围内，使得线性加速度只有</a:t>
            </a:r>
            <a:r>
              <a:rPr lang="zh-CN" altLang="en-US" b="0" i="0" dirty="0">
                <a:solidFill>
                  <a:srgbClr val="FF0000"/>
                </a:solidFill>
                <a:effectLst/>
                <a:latin typeface="微软雅黑" panose="020B0503020204020204" pitchFamily="34" charset="-122"/>
                <a:ea typeface="微软雅黑" panose="020B0503020204020204" pitchFamily="34" charset="-122"/>
              </a:rPr>
              <a:t>几百 </a:t>
            </a:r>
            <a:r>
              <a:rPr lang="en-US" altLang="zh-CN" b="0" i="0" dirty="0" err="1">
                <a:solidFill>
                  <a:srgbClr val="FF0000"/>
                </a:solidFill>
                <a:effectLst/>
                <a:latin typeface="微软雅黑" panose="020B0503020204020204" pitchFamily="34" charset="-122"/>
                <a:ea typeface="微软雅黑" panose="020B0503020204020204" pitchFamily="34" charset="-122"/>
              </a:rPr>
              <a:t>μg</a:t>
            </a:r>
            <a:r>
              <a:rPr lang="zh-CN" altLang="en-US" b="0" i="0" dirty="0">
                <a:solidFill>
                  <a:srgbClr val="000000"/>
                </a:solidFill>
                <a:effectLst/>
                <a:latin typeface="微软雅黑" panose="020B0503020204020204" pitchFamily="34" charset="-122"/>
                <a:ea typeface="微软雅黑" panose="020B0503020204020204" pitchFamily="34" charset="-122"/>
              </a:rPr>
              <a:t>；</a:t>
            </a:r>
            <a:endParaRPr lang="en-US" altLang="zh-CN" b="0" i="0" dirty="0">
              <a:solidFill>
                <a:srgbClr val="000000"/>
              </a:solidFill>
              <a:effectLst/>
              <a:latin typeface="微软雅黑" panose="020B0503020204020204" pitchFamily="34" charset="-122"/>
              <a:ea typeface="微软雅黑" panose="020B0503020204020204" pitchFamily="34" charset="-122"/>
            </a:endParaRPr>
          </a:p>
          <a:p>
            <a:pPr marL="342900" indent="-342900">
              <a:lnSpc>
                <a:spcPct val="150000"/>
              </a:lnSpc>
              <a:buFont typeface="+mj-lt"/>
              <a:buAutoNum type="arabicPeriod"/>
            </a:pPr>
            <a:r>
              <a:rPr lang="zh-CN" altLang="en-US" b="0" i="0" dirty="0">
                <a:solidFill>
                  <a:srgbClr val="000000"/>
                </a:solidFill>
                <a:effectLst/>
                <a:latin typeface="微软雅黑" panose="020B0503020204020204" pitchFamily="34" charset="-122"/>
                <a:ea typeface="微软雅黑" panose="020B0503020204020204" pitchFamily="34" charset="-122"/>
              </a:rPr>
              <a:t>加速度计不仅测量呼吸的线性加速度，而且还测量重力加速度</a:t>
            </a:r>
            <a:r>
              <a:rPr lang="zh-CN" altLang="en-US" dirty="0">
                <a:solidFill>
                  <a:srgbClr val="000000"/>
                </a:solidFill>
                <a:latin typeface="微软雅黑" panose="020B0503020204020204" pitchFamily="34" charset="-122"/>
                <a:ea typeface="微软雅黑" panose="020B0503020204020204" pitchFamily="34" charset="-122"/>
              </a:rPr>
              <a:t>；</a:t>
            </a:r>
            <a:r>
              <a:rPr lang="zh-CN" altLang="en-US" b="0" i="0" dirty="0">
                <a:solidFill>
                  <a:srgbClr val="000000"/>
                </a:solidFill>
                <a:effectLst/>
                <a:latin typeface="微软雅黑" panose="020B0503020204020204" pitchFamily="34" charset="-122"/>
                <a:ea typeface="微软雅黑" panose="020B0503020204020204" pitchFamily="34" charset="-122"/>
              </a:rPr>
              <a:t>重力加速度与线性加速度</a:t>
            </a:r>
            <a:r>
              <a:rPr lang="zh-CN" altLang="en-US" b="0" i="0" dirty="0">
                <a:solidFill>
                  <a:srgbClr val="FF0000"/>
                </a:solidFill>
                <a:effectLst/>
                <a:latin typeface="微软雅黑" panose="020B0503020204020204" pitchFamily="34" charset="-122"/>
                <a:ea typeface="微软雅黑" panose="020B0503020204020204" pitchFamily="34" charset="-122"/>
              </a:rPr>
              <a:t>同频</a:t>
            </a:r>
            <a:r>
              <a:rPr lang="zh-CN" altLang="en-US" b="0" i="0" dirty="0">
                <a:solidFill>
                  <a:srgbClr val="000000"/>
                </a:solidFill>
                <a:effectLst/>
                <a:latin typeface="微软雅黑" panose="020B0503020204020204" pitchFamily="34" charset="-122"/>
                <a:ea typeface="微软雅黑" panose="020B0503020204020204" pitchFamily="34" charset="-122"/>
              </a:rPr>
              <a:t>，且量级较大，是加速度信号的</a:t>
            </a:r>
            <a:r>
              <a:rPr lang="zh-CN" altLang="en-US" b="0" i="0" dirty="0">
                <a:solidFill>
                  <a:srgbClr val="FF0000"/>
                </a:solidFill>
                <a:effectLst/>
                <a:latin typeface="微软雅黑" panose="020B0503020204020204" pitchFamily="34" charset="-122"/>
                <a:ea typeface="微软雅黑" panose="020B0503020204020204" pitchFamily="34" charset="-122"/>
              </a:rPr>
              <a:t>主要组成部分</a:t>
            </a:r>
            <a:r>
              <a:rPr lang="zh-CN" altLang="en-US" b="0" i="0" dirty="0">
                <a:solidFill>
                  <a:srgbClr val="000000"/>
                </a:solidFill>
                <a:effectLst/>
                <a:latin typeface="微软雅黑" panose="020B0503020204020204" pitchFamily="34" charset="-122"/>
                <a:ea typeface="微软雅黑" panose="020B0503020204020204" pitchFamily="34" charset="-122"/>
              </a:rPr>
              <a:t>，使用常规方法难以将重力加速度与线性加速度剥离</a:t>
            </a:r>
            <a:r>
              <a:rPr lang="zh-CN" altLang="en-US" dirty="0">
                <a:solidFill>
                  <a:srgbClr val="000000"/>
                </a:solidFill>
                <a:latin typeface="微软雅黑" panose="020B0503020204020204" pitchFamily="34" charset="-122"/>
                <a:ea typeface="微软雅黑" panose="020B0503020204020204" pitchFamily="34" charset="-122"/>
              </a:rPr>
              <a:t>；</a:t>
            </a:r>
            <a:endParaRPr lang="en-US" altLang="zh-CN" b="0" i="0" dirty="0">
              <a:solidFill>
                <a:srgbClr val="000000"/>
              </a:solidFill>
              <a:effectLst/>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3A30FC12-4DC6-6374-8360-8934D7A1B94B}"/>
              </a:ext>
            </a:extLst>
          </p:cNvPr>
          <p:cNvSpPr txBox="1"/>
          <p:nvPr/>
        </p:nvSpPr>
        <p:spPr>
          <a:xfrm>
            <a:off x="1711481" y="5571211"/>
            <a:ext cx="1224136" cy="307777"/>
          </a:xfrm>
          <a:prstGeom prst="rect">
            <a:avLst/>
          </a:prstGeom>
          <a:noFill/>
        </p:spPr>
        <p:txBody>
          <a:bodyPr wrap="square">
            <a:spAutoFit/>
          </a:bodyPr>
          <a:lstStyle/>
          <a:p>
            <a:pPr algn="ctr"/>
            <a:r>
              <a:rPr lang="zh-CN" altLang="en-US" sz="1400" b="0" i="0" dirty="0">
                <a:solidFill>
                  <a:srgbClr val="000000"/>
                </a:solidFill>
                <a:effectLst/>
                <a:latin typeface="微软雅黑" panose="020B0503020204020204" pitchFamily="34" charset="-122"/>
                <a:ea typeface="微软雅黑" panose="020B0503020204020204" pitchFamily="34" charset="-122"/>
              </a:rPr>
              <a:t>线性加速度</a:t>
            </a:r>
            <a:endParaRPr lang="zh-CN" altLang="en-US" sz="1400" dirty="0"/>
          </a:p>
        </p:txBody>
      </p:sp>
      <p:sp>
        <p:nvSpPr>
          <p:cNvPr id="4" name="文本框 3">
            <a:extLst>
              <a:ext uri="{FF2B5EF4-FFF2-40B4-BE49-F238E27FC236}">
                <a16:creationId xmlns:a16="http://schemas.microsoft.com/office/drawing/2014/main" id="{F304FAB0-203E-88F0-7C0B-C2ABDFD347A5}"/>
              </a:ext>
            </a:extLst>
          </p:cNvPr>
          <p:cNvSpPr txBox="1"/>
          <p:nvPr/>
        </p:nvSpPr>
        <p:spPr>
          <a:xfrm>
            <a:off x="2690995" y="5927326"/>
            <a:ext cx="1224136" cy="307777"/>
          </a:xfrm>
          <a:prstGeom prst="rect">
            <a:avLst/>
          </a:prstGeom>
          <a:noFill/>
        </p:spPr>
        <p:txBody>
          <a:bodyPr wrap="square">
            <a:spAutoFit/>
          </a:bodyPr>
          <a:lstStyle/>
          <a:p>
            <a:pPr algn="ctr"/>
            <a:r>
              <a:rPr lang="zh-CN" altLang="en-US" sz="1400" b="0" i="0" dirty="0">
                <a:solidFill>
                  <a:srgbClr val="000000"/>
                </a:solidFill>
                <a:effectLst/>
                <a:latin typeface="微软雅黑" panose="020B0503020204020204" pitchFamily="34" charset="-122"/>
                <a:ea typeface="微软雅黑" panose="020B0503020204020204" pitchFamily="34" charset="-122"/>
              </a:rPr>
              <a:t>重力加速度</a:t>
            </a:r>
            <a:endParaRPr lang="zh-CN" altLang="en-US" sz="1400" dirty="0"/>
          </a:p>
        </p:txBody>
      </p:sp>
      <p:sp>
        <p:nvSpPr>
          <p:cNvPr id="6" name="文本框 5">
            <a:extLst>
              <a:ext uri="{FF2B5EF4-FFF2-40B4-BE49-F238E27FC236}">
                <a16:creationId xmlns:a16="http://schemas.microsoft.com/office/drawing/2014/main" id="{ABD9826B-EAA9-7A63-3779-2BBA4D9D2B8A}"/>
              </a:ext>
            </a:extLst>
          </p:cNvPr>
          <p:cNvSpPr txBox="1"/>
          <p:nvPr/>
        </p:nvSpPr>
        <p:spPr>
          <a:xfrm>
            <a:off x="3625984" y="5571210"/>
            <a:ext cx="986577" cy="307777"/>
          </a:xfrm>
          <a:prstGeom prst="rect">
            <a:avLst/>
          </a:prstGeom>
          <a:noFill/>
        </p:spPr>
        <p:txBody>
          <a:bodyPr wrap="square">
            <a:spAutoFit/>
          </a:bodyPr>
          <a:lstStyle/>
          <a:p>
            <a:pPr algn="ctr"/>
            <a:r>
              <a:rPr lang="zh-CN" altLang="en-US" sz="1400" b="0" i="0" dirty="0">
                <a:solidFill>
                  <a:srgbClr val="000000"/>
                </a:solidFill>
                <a:effectLst/>
                <a:latin typeface="微软雅黑" panose="020B0503020204020204" pitchFamily="34" charset="-122"/>
                <a:ea typeface="微软雅黑" panose="020B0503020204020204" pitchFamily="34" charset="-122"/>
              </a:rPr>
              <a:t>偏置误差</a:t>
            </a:r>
            <a:endParaRPr lang="zh-CN" altLang="en-US" sz="1400" dirty="0"/>
          </a:p>
        </p:txBody>
      </p:sp>
      <p:sp>
        <p:nvSpPr>
          <p:cNvPr id="8" name="文本框 7">
            <a:extLst>
              <a:ext uri="{FF2B5EF4-FFF2-40B4-BE49-F238E27FC236}">
                <a16:creationId xmlns:a16="http://schemas.microsoft.com/office/drawing/2014/main" id="{68DFE45C-5B02-D4C9-9277-9161F8F8A8B9}"/>
              </a:ext>
            </a:extLst>
          </p:cNvPr>
          <p:cNvSpPr txBox="1"/>
          <p:nvPr/>
        </p:nvSpPr>
        <p:spPr>
          <a:xfrm>
            <a:off x="4223792" y="5927326"/>
            <a:ext cx="1224136" cy="307777"/>
          </a:xfrm>
          <a:prstGeom prst="rect">
            <a:avLst/>
          </a:prstGeom>
          <a:noFill/>
        </p:spPr>
        <p:txBody>
          <a:bodyPr wrap="square">
            <a:spAutoFit/>
          </a:bodyPr>
          <a:lstStyle/>
          <a:p>
            <a:pPr algn="ctr"/>
            <a:r>
              <a:rPr lang="zh-CN" altLang="en-US" sz="1400" b="0" i="0" dirty="0">
                <a:solidFill>
                  <a:srgbClr val="000000"/>
                </a:solidFill>
                <a:effectLst/>
                <a:latin typeface="微软雅黑" panose="020B0503020204020204" pitchFamily="34" charset="-122"/>
                <a:ea typeface="微软雅黑" panose="020B0503020204020204" pitchFamily="34" charset="-122"/>
              </a:rPr>
              <a:t>高斯噪声</a:t>
            </a:r>
            <a:endParaRPr lang="zh-CN" altLang="en-US" sz="1400" dirty="0"/>
          </a:p>
        </p:txBody>
      </p:sp>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8B5DF8E9-08C2-FDAE-00A2-914A3BD5A3E3}"/>
                  </a:ext>
                </a:extLst>
              </p:cNvPr>
              <p:cNvSpPr txBox="1"/>
              <p:nvPr/>
            </p:nvSpPr>
            <p:spPr>
              <a:xfrm>
                <a:off x="-96688" y="4892197"/>
                <a:ext cx="619268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𝑎𝑐𝑐</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𝑙𝑖𝑛</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𝑆</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𝑏</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𝑣</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oMath>
                  </m:oMathPara>
                </a14:m>
                <a:endParaRPr lang="zh-CN" altLang="en-US" sz="2000" dirty="0"/>
              </a:p>
            </p:txBody>
          </p:sp>
        </mc:Choice>
        <mc:Fallback>
          <p:sp>
            <p:nvSpPr>
              <p:cNvPr id="11" name="文本框 10">
                <a:extLst>
                  <a:ext uri="{FF2B5EF4-FFF2-40B4-BE49-F238E27FC236}">
                    <a16:creationId xmlns:a16="http://schemas.microsoft.com/office/drawing/2014/main" id="{8B5DF8E9-08C2-FDAE-00A2-914A3BD5A3E3}"/>
                  </a:ext>
                </a:extLst>
              </p:cNvPr>
              <p:cNvSpPr txBox="1">
                <a:spLocks noRot="1" noChangeAspect="1" noMove="1" noResize="1" noEditPoints="1" noAdjustHandles="1" noChangeArrowheads="1" noChangeShapeType="1" noTextEdit="1"/>
              </p:cNvSpPr>
              <p:nvPr/>
            </p:nvSpPr>
            <p:spPr>
              <a:xfrm>
                <a:off x="-96688" y="4892197"/>
                <a:ext cx="6192688" cy="400110"/>
              </a:xfrm>
              <a:prstGeom prst="rect">
                <a:avLst/>
              </a:prstGeom>
              <a:blipFill>
                <a:blip r:embed="rId4"/>
                <a:stretch>
                  <a:fillRect b="-18462"/>
                </a:stretch>
              </a:blipFill>
            </p:spPr>
            <p:txBody>
              <a:bodyPr/>
              <a:lstStyle/>
              <a:p>
                <a:r>
                  <a:rPr lang="zh-CN" altLang="en-US">
                    <a:noFill/>
                  </a:rPr>
                  <a:t> </a:t>
                </a:r>
              </a:p>
            </p:txBody>
          </p:sp>
        </mc:Fallback>
      </mc:AlternateContent>
      <p:cxnSp>
        <p:nvCxnSpPr>
          <p:cNvPr id="13" name="直接箭头连接符 12">
            <a:extLst>
              <a:ext uri="{FF2B5EF4-FFF2-40B4-BE49-F238E27FC236}">
                <a16:creationId xmlns:a16="http://schemas.microsoft.com/office/drawing/2014/main" id="{9BF9959E-ADA8-6346-39F4-5D88087F2D87}"/>
              </a:ext>
            </a:extLst>
          </p:cNvPr>
          <p:cNvCxnSpPr>
            <a:cxnSpLocks/>
          </p:cNvCxnSpPr>
          <p:nvPr/>
        </p:nvCxnSpPr>
        <p:spPr>
          <a:xfrm>
            <a:off x="2323549" y="5312564"/>
            <a:ext cx="0" cy="3061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a:extLst>
              <a:ext uri="{FF2B5EF4-FFF2-40B4-BE49-F238E27FC236}">
                <a16:creationId xmlns:a16="http://schemas.microsoft.com/office/drawing/2014/main" id="{7115DD67-4E57-E88E-2BC6-5AF067CAD259}"/>
              </a:ext>
            </a:extLst>
          </p:cNvPr>
          <p:cNvCxnSpPr>
            <a:cxnSpLocks/>
          </p:cNvCxnSpPr>
          <p:nvPr/>
        </p:nvCxnSpPr>
        <p:spPr>
          <a:xfrm>
            <a:off x="4119273" y="5311868"/>
            <a:ext cx="0" cy="3061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54276018-B5CE-B7C9-7D05-5EFCC31890BF}"/>
              </a:ext>
            </a:extLst>
          </p:cNvPr>
          <p:cNvCxnSpPr>
            <a:cxnSpLocks/>
            <a:endCxn id="4" idx="0"/>
          </p:cNvCxnSpPr>
          <p:nvPr/>
        </p:nvCxnSpPr>
        <p:spPr>
          <a:xfrm>
            <a:off x="3299101" y="5312564"/>
            <a:ext cx="3962" cy="6147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203ABB9B-039A-8E4C-99B7-F60DB1F9A381}"/>
              </a:ext>
            </a:extLst>
          </p:cNvPr>
          <p:cNvCxnSpPr>
            <a:cxnSpLocks/>
            <a:endCxn id="8" idx="0"/>
          </p:cNvCxnSpPr>
          <p:nvPr/>
        </p:nvCxnSpPr>
        <p:spPr>
          <a:xfrm>
            <a:off x="4826222" y="5320802"/>
            <a:ext cx="9638" cy="6065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133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8</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p:txBody>
          <a:bodyPr/>
          <a:lstStyle/>
          <a:p>
            <a:r>
              <a:rPr lang="zh-CN" altLang="en-US" b="0" i="0" dirty="0">
                <a:solidFill>
                  <a:srgbClr val="000000"/>
                </a:solidFill>
                <a:effectLst/>
                <a:latin typeface="+mn-lt"/>
                <a:ea typeface="+mn-ea"/>
                <a:cs typeface="+mn-ea"/>
                <a:sym typeface="+mn-lt"/>
              </a:rPr>
              <a:t>重力矢量的运动学方程</a:t>
            </a:r>
            <a:endParaRPr lang="zh-CN" altLang="en-US" dirty="0">
              <a:latin typeface="+mn-lt"/>
              <a:ea typeface="+mn-ea"/>
              <a:cs typeface="+mn-ea"/>
              <a:sym typeface="+mn-lt"/>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5C8458E7-367E-E8F6-893E-947B32CD49F9}"/>
                  </a:ext>
                </a:extLst>
              </p:cNvPr>
              <p:cNvSpPr txBox="1"/>
              <p:nvPr/>
            </p:nvSpPr>
            <p:spPr>
              <a:xfrm>
                <a:off x="687861" y="2628504"/>
                <a:ext cx="1993174"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𝑆</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𝑆𝐸</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e>
                      </m:d>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𝐸</m:t>
                          </m:r>
                        </m:sub>
                      </m:sSub>
                    </m:oMath>
                  </m:oMathPara>
                </a14:m>
                <a:endParaRPr lang="zh-CN" altLang="en-US" sz="2000" dirty="0"/>
              </a:p>
            </p:txBody>
          </p:sp>
        </mc:Choice>
        <mc:Fallback>
          <p:sp>
            <p:nvSpPr>
              <p:cNvPr id="9" name="文本框 8">
                <a:extLst>
                  <a:ext uri="{FF2B5EF4-FFF2-40B4-BE49-F238E27FC236}">
                    <a16:creationId xmlns:a16="http://schemas.microsoft.com/office/drawing/2014/main" id="{5C8458E7-367E-E8F6-893E-947B32CD49F9}"/>
                  </a:ext>
                </a:extLst>
              </p:cNvPr>
              <p:cNvSpPr txBox="1">
                <a:spLocks noRot="1" noChangeAspect="1" noMove="1" noResize="1" noEditPoints="1" noAdjustHandles="1" noChangeArrowheads="1" noChangeShapeType="1" noTextEdit="1"/>
              </p:cNvSpPr>
              <p:nvPr/>
            </p:nvSpPr>
            <p:spPr>
              <a:xfrm>
                <a:off x="687861" y="2628504"/>
                <a:ext cx="1993174" cy="307777"/>
              </a:xfrm>
              <a:prstGeom prst="rect">
                <a:avLst/>
              </a:prstGeom>
              <a:blipFill>
                <a:blip r:embed="rId2"/>
                <a:stretch>
                  <a:fillRect l="-2446" r="-306" b="-27451"/>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D6A22C69-D9F7-2E09-FC8B-AC334B780F90}"/>
              </a:ext>
            </a:extLst>
          </p:cNvPr>
          <p:cNvSpPr txBox="1"/>
          <p:nvPr/>
        </p:nvSpPr>
        <p:spPr>
          <a:xfrm>
            <a:off x="-115152" y="1832382"/>
            <a:ext cx="3977665" cy="307777"/>
          </a:xfrm>
          <a:prstGeom prst="rect">
            <a:avLst/>
          </a:prstGeom>
          <a:noFill/>
        </p:spPr>
        <p:txBody>
          <a:bodyPr wrap="square">
            <a:spAutoFit/>
          </a:bodyPr>
          <a:lstStyle/>
          <a:p>
            <a:pPr algn="ctr"/>
            <a:r>
              <a:rPr lang="zh-CN" altLang="en-US" sz="1400" dirty="0">
                <a:solidFill>
                  <a:srgbClr val="000000"/>
                </a:solidFill>
                <a:latin typeface="微软雅黑" panose="020B0503020204020204" pitchFamily="34" charset="-122"/>
                <a:ea typeface="微软雅黑" panose="020B0503020204020204" pitchFamily="34" charset="-122"/>
              </a:rPr>
              <a:t>地面坐标系</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传感器体坐标系旋转矩阵</a:t>
            </a:r>
            <a:endParaRPr lang="zh-CN" altLang="en-US" sz="1400" dirty="0"/>
          </a:p>
        </p:txBody>
      </p:sp>
      <p:cxnSp>
        <p:nvCxnSpPr>
          <p:cNvPr id="4" name="直接箭头连接符 3">
            <a:extLst>
              <a:ext uri="{FF2B5EF4-FFF2-40B4-BE49-F238E27FC236}">
                <a16:creationId xmlns:a16="http://schemas.microsoft.com/office/drawing/2014/main" id="{EFCEFD64-5A9B-59F4-547D-7AF2768217F6}"/>
              </a:ext>
            </a:extLst>
          </p:cNvPr>
          <p:cNvCxnSpPr>
            <a:cxnSpLocks/>
          </p:cNvCxnSpPr>
          <p:nvPr/>
        </p:nvCxnSpPr>
        <p:spPr>
          <a:xfrm flipH="1">
            <a:off x="1965242" y="2176372"/>
            <a:ext cx="1" cy="3975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0A2215FE-E631-97BD-1FF3-31AE2AF4A81E}"/>
                  </a:ext>
                </a:extLst>
              </p:cNvPr>
              <p:cNvSpPr txBox="1"/>
              <p:nvPr/>
            </p:nvSpPr>
            <p:spPr>
              <a:xfrm>
                <a:off x="4077865" y="2629958"/>
                <a:ext cx="1991892" cy="31752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𝑔</m:t>
                              </m:r>
                            </m:e>
                          </m:acc>
                        </m:e>
                        <m:sub>
                          <m:r>
                            <a:rPr lang="en-US" altLang="zh-CN" sz="2000" b="0" i="1" smtClean="0">
                              <a:latin typeface="Cambria Math" panose="02040503050406030204" pitchFamily="18" charset="0"/>
                            </a:rPr>
                            <m:t>𝑆</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acc>
                            <m:accPr>
                              <m:chr m:val="̇"/>
                              <m:ctrlPr>
                                <a:rPr lang="en-US" altLang="zh-CN" sz="2000" i="1">
                                  <a:latin typeface="Cambria Math" panose="02040503050406030204" pitchFamily="18" charset="0"/>
                                </a:rPr>
                              </m:ctrlPr>
                            </m:accPr>
                            <m:e>
                              <m:r>
                                <a:rPr lang="en-US" altLang="zh-CN" sz="2000" b="0" i="1" smtClean="0">
                                  <a:latin typeface="Cambria Math" panose="02040503050406030204" pitchFamily="18" charset="0"/>
                                </a:rPr>
                                <m:t>𝑅</m:t>
                              </m:r>
                            </m:e>
                          </m:acc>
                        </m:e>
                        <m:sub>
                          <m:r>
                            <a:rPr lang="en-US" altLang="zh-CN" sz="2000" i="1">
                              <a:latin typeface="Cambria Math" panose="02040503050406030204" pitchFamily="18" charset="0"/>
                            </a:rPr>
                            <m:t>𝑆</m:t>
                          </m:r>
                          <m:r>
                            <a:rPr lang="en-US" altLang="zh-CN" sz="2000" b="0" i="1" smtClean="0">
                              <a:latin typeface="Cambria Math" panose="02040503050406030204" pitchFamily="18" charset="0"/>
                            </a:rPr>
                            <m:t>𝐸</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e>
                      </m:d>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𝐸</m:t>
                          </m:r>
                        </m:sub>
                      </m:sSub>
                    </m:oMath>
                  </m:oMathPara>
                </a14:m>
                <a:endParaRPr lang="zh-CN" altLang="en-US" sz="2000" dirty="0"/>
              </a:p>
            </p:txBody>
          </p:sp>
        </mc:Choice>
        <mc:Fallback>
          <p:sp>
            <p:nvSpPr>
              <p:cNvPr id="6" name="文本框 5">
                <a:extLst>
                  <a:ext uri="{FF2B5EF4-FFF2-40B4-BE49-F238E27FC236}">
                    <a16:creationId xmlns:a16="http://schemas.microsoft.com/office/drawing/2014/main" id="{0A2215FE-E631-97BD-1FF3-31AE2AF4A81E}"/>
                  </a:ext>
                </a:extLst>
              </p:cNvPr>
              <p:cNvSpPr txBox="1">
                <a:spLocks noRot="1" noChangeAspect="1" noMove="1" noResize="1" noEditPoints="1" noAdjustHandles="1" noChangeArrowheads="1" noChangeShapeType="1" noTextEdit="1"/>
              </p:cNvSpPr>
              <p:nvPr/>
            </p:nvSpPr>
            <p:spPr>
              <a:xfrm>
                <a:off x="4077865" y="2629958"/>
                <a:ext cx="1991892" cy="317523"/>
              </a:xfrm>
              <a:prstGeom prst="rect">
                <a:avLst/>
              </a:prstGeom>
              <a:blipFill>
                <a:blip r:embed="rId3"/>
                <a:stretch>
                  <a:fillRect l="-2446" t="-11321" b="-33962"/>
                </a:stretch>
              </a:blipFill>
            </p:spPr>
            <p:txBody>
              <a:bodyPr/>
              <a:lstStyle/>
              <a:p>
                <a:r>
                  <a:rPr lang="zh-CN" altLang="en-US">
                    <a:noFill/>
                  </a:rPr>
                  <a:t> </a:t>
                </a:r>
              </a:p>
            </p:txBody>
          </p:sp>
        </mc:Fallback>
      </mc:AlternateContent>
      <p:cxnSp>
        <p:nvCxnSpPr>
          <p:cNvPr id="11" name="直接箭头连接符 10">
            <a:extLst>
              <a:ext uri="{FF2B5EF4-FFF2-40B4-BE49-F238E27FC236}">
                <a16:creationId xmlns:a16="http://schemas.microsoft.com/office/drawing/2014/main" id="{E98DAE1E-C597-9D9C-6518-AB57EDD411FE}"/>
              </a:ext>
            </a:extLst>
          </p:cNvPr>
          <p:cNvCxnSpPr>
            <a:cxnSpLocks/>
          </p:cNvCxnSpPr>
          <p:nvPr/>
        </p:nvCxnSpPr>
        <p:spPr>
          <a:xfrm>
            <a:off x="2997745" y="2857922"/>
            <a:ext cx="86476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C0C605EB-598F-5C27-71D7-D83E55AD4A7E}"/>
              </a:ext>
            </a:extLst>
          </p:cNvPr>
          <p:cNvSpPr txBox="1"/>
          <p:nvPr/>
        </p:nvSpPr>
        <p:spPr>
          <a:xfrm>
            <a:off x="3022947" y="2400609"/>
            <a:ext cx="772548" cy="369332"/>
          </a:xfrm>
          <a:prstGeom prst="rect">
            <a:avLst/>
          </a:prstGeom>
          <a:noFill/>
        </p:spPr>
        <p:txBody>
          <a:bodyPr wrap="square">
            <a:spAutoFit/>
          </a:bodyPr>
          <a:lstStyle/>
          <a:p>
            <a:pPr algn="ctr"/>
            <a:r>
              <a:rPr lang="zh-CN" altLang="en-US" dirty="0">
                <a:solidFill>
                  <a:srgbClr val="000000"/>
                </a:solidFill>
                <a:latin typeface="微软雅黑" panose="020B0503020204020204" pitchFamily="34" charset="-122"/>
                <a:ea typeface="微软雅黑" panose="020B0503020204020204" pitchFamily="34" charset="-122"/>
              </a:rPr>
              <a:t>求导</a:t>
            </a:r>
            <a:endParaRPr lang="zh-CN" altLang="en-US" dirty="0"/>
          </a:p>
        </p:txBody>
      </p:sp>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49FC0296-B9F0-0940-7284-FF678591128A}"/>
                  </a:ext>
                </a:extLst>
              </p:cNvPr>
              <p:cNvSpPr txBox="1"/>
              <p:nvPr/>
            </p:nvSpPr>
            <p:spPr>
              <a:xfrm>
                <a:off x="3359695" y="3526836"/>
                <a:ext cx="3240357" cy="4098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acc>
                            <m:accPr>
                              <m:chr m:val="̇"/>
                              <m:ctrlPr>
                                <a:rPr lang="en-US" altLang="zh-CN" sz="2000" i="1">
                                  <a:latin typeface="Cambria Math" panose="02040503050406030204" pitchFamily="18" charset="0"/>
                                </a:rPr>
                              </m:ctrlPr>
                            </m:accPr>
                            <m:e>
                              <m:r>
                                <a:rPr lang="en-US" altLang="zh-CN" sz="2000" b="0" i="1" smtClean="0">
                                  <a:latin typeface="Cambria Math" panose="02040503050406030204" pitchFamily="18" charset="0"/>
                                </a:rPr>
                                <m:t>𝑅</m:t>
                              </m:r>
                            </m:e>
                          </m:acc>
                        </m:e>
                        <m:sub>
                          <m:r>
                            <a:rPr lang="en-US" altLang="zh-CN" sz="2000" i="1">
                              <a:latin typeface="Cambria Math" panose="02040503050406030204" pitchFamily="18" charset="0"/>
                            </a:rPr>
                            <m:t>𝑆</m:t>
                          </m:r>
                          <m:r>
                            <a:rPr lang="en-US" altLang="zh-CN" sz="2000" b="0" i="1" smtClean="0">
                              <a:latin typeface="Cambria Math" panose="02040503050406030204" pitchFamily="18" charset="0"/>
                            </a:rPr>
                            <m:t>𝐸</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𝜔</m:t>
                                  </m:r>
                                </m:e>
                                <m:sub>
                                  <m:r>
                                    <a:rPr lang="en-US" altLang="zh-CN" sz="2000" b="0" i="1" smtClean="0">
                                      <a:latin typeface="Cambria Math" panose="02040503050406030204" pitchFamily="18" charset="0"/>
                                    </a:rPr>
                                    <m:t>𝑠</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e>
                              </m:d>
                            </m:e>
                          </m:d>
                        </m:e>
                        <m:sub>
                          <m:r>
                            <a:rPr lang="en-US" altLang="zh-CN" sz="2000" b="0" i="1" smtClean="0">
                              <a:latin typeface="Cambria Math" panose="02040503050406030204" pitchFamily="18" charset="0"/>
                            </a:rPr>
                            <m:t>×</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𝑆𝐸</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𝑡</m:t>
                          </m:r>
                        </m:e>
                      </m:d>
                    </m:oMath>
                  </m:oMathPara>
                </a14:m>
                <a:endParaRPr lang="zh-CN" altLang="en-US" sz="2000" dirty="0"/>
              </a:p>
            </p:txBody>
          </p:sp>
        </mc:Choice>
        <mc:Fallback>
          <p:sp>
            <p:nvSpPr>
              <p:cNvPr id="21" name="文本框 20">
                <a:extLst>
                  <a:ext uri="{FF2B5EF4-FFF2-40B4-BE49-F238E27FC236}">
                    <a16:creationId xmlns:a16="http://schemas.microsoft.com/office/drawing/2014/main" id="{49FC0296-B9F0-0940-7284-FF678591128A}"/>
                  </a:ext>
                </a:extLst>
              </p:cNvPr>
              <p:cNvSpPr txBox="1">
                <a:spLocks noRot="1" noChangeAspect="1" noMove="1" noResize="1" noEditPoints="1" noAdjustHandles="1" noChangeArrowheads="1" noChangeShapeType="1" noTextEdit="1"/>
              </p:cNvSpPr>
              <p:nvPr/>
            </p:nvSpPr>
            <p:spPr>
              <a:xfrm>
                <a:off x="3359695" y="3526836"/>
                <a:ext cx="3240357" cy="409856"/>
              </a:xfrm>
              <a:prstGeom prst="rect">
                <a:avLst/>
              </a:prstGeom>
              <a:blipFill>
                <a:blip r:embed="rId4"/>
                <a:stretch>
                  <a:fillRect b="-2985"/>
                </a:stretch>
              </a:blipFill>
            </p:spPr>
            <p:txBody>
              <a:bodyPr/>
              <a:lstStyle/>
              <a:p>
                <a:r>
                  <a:rPr lang="zh-CN" altLang="en-US">
                    <a:noFill/>
                  </a:rPr>
                  <a:t> </a:t>
                </a:r>
              </a:p>
            </p:txBody>
          </p:sp>
        </mc:Fallback>
      </mc:AlternateContent>
      <p:sp>
        <p:nvSpPr>
          <p:cNvPr id="23" name="文本框 22">
            <a:extLst>
              <a:ext uri="{FF2B5EF4-FFF2-40B4-BE49-F238E27FC236}">
                <a16:creationId xmlns:a16="http://schemas.microsoft.com/office/drawing/2014/main" id="{5D858C42-5661-0784-50D2-0561C818B2D5}"/>
              </a:ext>
            </a:extLst>
          </p:cNvPr>
          <p:cNvSpPr txBox="1"/>
          <p:nvPr/>
        </p:nvSpPr>
        <p:spPr>
          <a:xfrm>
            <a:off x="-23589" y="3545279"/>
            <a:ext cx="3977665" cy="369332"/>
          </a:xfrm>
          <a:prstGeom prst="rect">
            <a:avLst/>
          </a:prstGeom>
          <a:noFill/>
        </p:spPr>
        <p:txBody>
          <a:bodyPr wrap="square">
            <a:spAutoFit/>
          </a:bodyPr>
          <a:lstStyle/>
          <a:p>
            <a:pPr algn="ctr"/>
            <a:r>
              <a:rPr lang="zh-CN" altLang="en-US" dirty="0">
                <a:solidFill>
                  <a:srgbClr val="000000"/>
                </a:solidFill>
                <a:latin typeface="微软雅黑" panose="020B0503020204020204" pitchFamily="34" charset="-122"/>
                <a:ea typeface="微软雅黑" panose="020B0503020204020204" pitchFamily="34" charset="-122"/>
              </a:rPr>
              <a:t>再由旋转矩阵的运动学方程：</a:t>
            </a:r>
            <a:endParaRPr lang="zh-CN" altLang="en-US" dirty="0"/>
          </a:p>
        </p:txBody>
      </p:sp>
      <p:cxnSp>
        <p:nvCxnSpPr>
          <p:cNvPr id="24" name="直接箭头连接符 23">
            <a:extLst>
              <a:ext uri="{FF2B5EF4-FFF2-40B4-BE49-F238E27FC236}">
                <a16:creationId xmlns:a16="http://schemas.microsoft.com/office/drawing/2014/main" id="{6C5B17FC-D433-8C87-1D95-601260D54DC3}"/>
              </a:ext>
            </a:extLst>
          </p:cNvPr>
          <p:cNvCxnSpPr>
            <a:cxnSpLocks/>
          </p:cNvCxnSpPr>
          <p:nvPr/>
        </p:nvCxnSpPr>
        <p:spPr>
          <a:xfrm>
            <a:off x="3359696" y="4025903"/>
            <a:ext cx="0" cy="576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9" name="图片 28">
            <a:extLst>
              <a:ext uri="{FF2B5EF4-FFF2-40B4-BE49-F238E27FC236}">
                <a16:creationId xmlns:a16="http://schemas.microsoft.com/office/drawing/2014/main" id="{0A0CCA3E-AE0C-4BCC-97FA-F7E4A76A298A}"/>
              </a:ext>
            </a:extLst>
          </p:cNvPr>
          <p:cNvPicPr>
            <a:picLocks noChangeAspect="1"/>
          </p:cNvPicPr>
          <p:nvPr/>
        </p:nvPicPr>
        <p:blipFill>
          <a:blip r:embed="rId5"/>
          <a:srcRect t="13284"/>
          <a:stretch/>
        </p:blipFill>
        <p:spPr>
          <a:xfrm>
            <a:off x="7576121" y="3209566"/>
            <a:ext cx="3276600" cy="1131576"/>
          </a:xfrm>
          <a:prstGeom prst="rect">
            <a:avLst/>
          </a:prstGeom>
        </p:spPr>
      </p:pic>
      <mc:AlternateContent xmlns:mc="http://schemas.openxmlformats.org/markup-compatibility/2006">
        <mc:Choice xmlns:a14="http://schemas.microsoft.com/office/drawing/2010/main" Requires="a14">
          <p:sp>
            <p:nvSpPr>
              <p:cNvPr id="31" name="文本框 30">
                <a:extLst>
                  <a:ext uri="{FF2B5EF4-FFF2-40B4-BE49-F238E27FC236}">
                    <a16:creationId xmlns:a16="http://schemas.microsoft.com/office/drawing/2014/main" id="{2B3E1F69-7782-2914-4035-DA3B1146153F}"/>
                  </a:ext>
                </a:extLst>
              </p:cNvPr>
              <p:cNvSpPr txBox="1"/>
              <p:nvPr/>
            </p:nvSpPr>
            <p:spPr>
              <a:xfrm>
                <a:off x="7792145" y="2792305"/>
                <a:ext cx="3528392" cy="369332"/>
              </a:xfrm>
              <a:prstGeom prst="rect">
                <a:avLst/>
              </a:prstGeom>
              <a:noFill/>
            </p:spPr>
            <p:txBody>
              <a:bodyPr wrap="square">
                <a:spAutoFit/>
              </a:bodyPr>
              <a:lstStyle/>
              <a:p>
                <a:r>
                  <a:rPr lang="zh-CN" altLang="en-US" b="0" i="0" dirty="0">
                    <a:solidFill>
                      <a:srgbClr val="000000"/>
                    </a:solidFill>
                    <a:effectLst/>
                    <a:latin typeface="微软雅黑" panose="020B0503020204020204" pitchFamily="34" charset="-122"/>
                    <a:ea typeface="微软雅黑" panose="020B0503020204020204" pitchFamily="34" charset="-122"/>
                  </a:rPr>
                  <a:t>符号</a:t>
                </a:r>
                <a14:m>
                  <m:oMath xmlns:m="http://schemas.openxmlformats.org/officeDocument/2006/math">
                    <m:sSub>
                      <m:sSubPr>
                        <m:ctrlPr>
                          <a:rPr lang="en-US" altLang="zh-CN" sz="1800" b="0" i="1" smtClean="0">
                            <a:latin typeface="Cambria Math" panose="02040503050406030204" pitchFamily="18" charset="0"/>
                          </a:rPr>
                        </m:ctrlPr>
                      </m:sSubPr>
                      <m:e>
                        <m:d>
                          <m:dPr>
                            <m:begChr m:val="["/>
                            <m:endChr m:val="]"/>
                            <m:ctrlPr>
                              <a:rPr lang="en-US" altLang="zh-CN" sz="1800" b="0" i="1" smtClean="0">
                                <a:latin typeface="Cambria Math" panose="02040503050406030204" pitchFamily="18" charset="0"/>
                              </a:rPr>
                            </m:ctrlPr>
                          </m:dPr>
                          <m:e>
                            <m:r>
                              <a:rPr lang="en-US" altLang="zh-CN" i="1">
                                <a:latin typeface="Cambria Math" panose="02040503050406030204" pitchFamily="18" charset="0"/>
                              </a:rPr>
                              <m:t>𝑎</m:t>
                            </m:r>
                          </m:e>
                        </m:d>
                      </m:e>
                      <m:sub>
                        <m:r>
                          <a:rPr lang="en-US" altLang="zh-CN" sz="1800" b="0" i="1" smtClean="0">
                            <a:latin typeface="Cambria Math" panose="02040503050406030204" pitchFamily="18" charset="0"/>
                          </a:rPr>
                          <m:t>×</m:t>
                        </m:r>
                      </m:sub>
                    </m:sSub>
                  </m:oMath>
                </a14:m>
                <a:r>
                  <a:rPr lang="zh-CN" altLang="en-US" b="0" i="0" dirty="0">
                    <a:solidFill>
                      <a:srgbClr val="000000"/>
                    </a:solidFill>
                    <a:effectLst/>
                    <a:latin typeface="微软雅黑" panose="020B0503020204020204" pitchFamily="34" charset="-122"/>
                    <a:ea typeface="微软雅黑" panose="020B0503020204020204" pitchFamily="34" charset="-122"/>
                  </a:rPr>
                  <a:t>表示斜对称叉积矩阵</a:t>
                </a:r>
                <a:endParaRPr lang="zh-CN" altLang="en-US" dirty="0"/>
              </a:p>
            </p:txBody>
          </p:sp>
        </mc:Choice>
        <mc:Fallback>
          <p:sp>
            <p:nvSpPr>
              <p:cNvPr id="31" name="文本框 30">
                <a:extLst>
                  <a:ext uri="{FF2B5EF4-FFF2-40B4-BE49-F238E27FC236}">
                    <a16:creationId xmlns:a16="http://schemas.microsoft.com/office/drawing/2014/main" id="{2B3E1F69-7782-2914-4035-DA3B1146153F}"/>
                  </a:ext>
                </a:extLst>
              </p:cNvPr>
              <p:cNvSpPr txBox="1">
                <a:spLocks noRot="1" noChangeAspect="1" noMove="1" noResize="1" noEditPoints="1" noAdjustHandles="1" noChangeArrowheads="1" noChangeShapeType="1" noTextEdit="1"/>
              </p:cNvSpPr>
              <p:nvPr/>
            </p:nvSpPr>
            <p:spPr>
              <a:xfrm>
                <a:off x="7792145" y="2792305"/>
                <a:ext cx="3528392" cy="369332"/>
              </a:xfrm>
              <a:prstGeom prst="rect">
                <a:avLst/>
              </a:prstGeom>
              <a:blipFill>
                <a:blip r:embed="rId6"/>
                <a:stretch>
                  <a:fillRect l="-1382" t="-8197" b="-2459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3" name="文本框 32">
                <a:extLst>
                  <a:ext uri="{FF2B5EF4-FFF2-40B4-BE49-F238E27FC236}">
                    <a16:creationId xmlns:a16="http://schemas.microsoft.com/office/drawing/2014/main" id="{B1439699-0F21-DE96-4612-D632ADAC23F6}"/>
                  </a:ext>
                </a:extLst>
              </p:cNvPr>
              <p:cNvSpPr txBox="1"/>
              <p:nvPr/>
            </p:nvSpPr>
            <p:spPr>
              <a:xfrm>
                <a:off x="1739516" y="4601967"/>
                <a:ext cx="324036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𝑔</m:t>
                              </m:r>
                            </m:e>
                          </m:acc>
                        </m:e>
                        <m:sub>
                          <m:r>
                            <a:rPr lang="en-US" altLang="zh-CN" sz="2000" b="0" i="1" smtClean="0">
                              <a:latin typeface="Cambria Math" panose="02040503050406030204" pitchFamily="18" charset="0"/>
                            </a:rPr>
                            <m:t>𝑆</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𝑠</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𝑡</m:t>
                                  </m:r>
                                </m:e>
                              </m:d>
                            </m:e>
                          </m:d>
                        </m:e>
                        <m:sub>
                          <m:r>
                            <a:rPr lang="en-US" altLang="zh-CN" sz="2000" i="1">
                              <a:latin typeface="Cambria Math" panose="02040503050406030204" pitchFamily="18" charset="0"/>
                            </a:rPr>
                            <m:t>×</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𝑆𝐸</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𝑡</m:t>
                          </m:r>
                        </m:e>
                      </m:d>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𝑔</m:t>
                          </m:r>
                        </m:e>
                        <m:sub>
                          <m:r>
                            <a:rPr lang="en-US" altLang="zh-CN" sz="2000" i="1">
                              <a:latin typeface="Cambria Math" panose="02040503050406030204" pitchFamily="18" charset="0"/>
                            </a:rPr>
                            <m:t>𝐸</m:t>
                          </m:r>
                        </m:sub>
                      </m:sSub>
                    </m:oMath>
                  </m:oMathPara>
                </a14:m>
                <a:endParaRPr lang="zh-CN" altLang="en-US" sz="2000" dirty="0"/>
              </a:p>
            </p:txBody>
          </p:sp>
        </mc:Choice>
        <mc:Fallback>
          <p:sp>
            <p:nvSpPr>
              <p:cNvPr id="33" name="文本框 32">
                <a:extLst>
                  <a:ext uri="{FF2B5EF4-FFF2-40B4-BE49-F238E27FC236}">
                    <a16:creationId xmlns:a16="http://schemas.microsoft.com/office/drawing/2014/main" id="{B1439699-0F21-DE96-4612-D632ADAC23F6}"/>
                  </a:ext>
                </a:extLst>
              </p:cNvPr>
              <p:cNvSpPr txBox="1">
                <a:spLocks noRot="1" noChangeAspect="1" noMove="1" noResize="1" noEditPoints="1" noAdjustHandles="1" noChangeArrowheads="1" noChangeShapeType="1" noTextEdit="1"/>
              </p:cNvSpPr>
              <p:nvPr/>
            </p:nvSpPr>
            <p:spPr>
              <a:xfrm>
                <a:off x="1739516" y="4601967"/>
                <a:ext cx="3240360" cy="400110"/>
              </a:xfrm>
              <a:prstGeom prst="rect">
                <a:avLst/>
              </a:prstGeom>
              <a:blipFill>
                <a:blip r:embed="rId7"/>
                <a:stretch>
                  <a:fillRect b="-16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4" name="文本框 33">
                <a:extLst>
                  <a:ext uri="{FF2B5EF4-FFF2-40B4-BE49-F238E27FC236}">
                    <a16:creationId xmlns:a16="http://schemas.microsoft.com/office/drawing/2014/main" id="{9914B9A1-4851-8D79-3845-A298ACB7ABFC}"/>
                  </a:ext>
                </a:extLst>
              </p:cNvPr>
              <p:cNvSpPr txBox="1"/>
              <p:nvPr/>
            </p:nvSpPr>
            <p:spPr>
              <a:xfrm>
                <a:off x="1739516" y="5713215"/>
                <a:ext cx="324036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𝑔</m:t>
                              </m:r>
                            </m:e>
                          </m:acc>
                        </m:e>
                        <m:sub>
                          <m:r>
                            <a:rPr lang="en-US" altLang="zh-CN" sz="2000" b="0" i="1" smtClean="0">
                              <a:latin typeface="Cambria Math" panose="02040503050406030204" pitchFamily="18" charset="0"/>
                            </a:rPr>
                            <m:t>𝑆</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𝑠</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𝑡</m:t>
                                  </m:r>
                                </m:e>
                              </m:d>
                            </m:e>
                          </m:d>
                        </m:e>
                        <m:sub>
                          <m:r>
                            <a:rPr lang="en-US" altLang="zh-CN" sz="2000" i="1">
                              <a:latin typeface="Cambria Math" panose="02040503050406030204" pitchFamily="18" charset="0"/>
                            </a:rPr>
                            <m:t>×</m:t>
                          </m:r>
                        </m:sub>
                      </m:sSub>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𝑔</m:t>
                          </m:r>
                        </m:e>
                        <m:sub>
                          <m:r>
                            <a:rPr lang="en-US" altLang="zh-CN" sz="2000" b="0" i="1" smtClean="0">
                              <a:latin typeface="Cambria Math" panose="02040503050406030204" pitchFamily="18" charset="0"/>
                            </a:rPr>
                            <m:t>𝑆</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oMath>
                  </m:oMathPara>
                </a14:m>
                <a:endParaRPr lang="zh-CN" altLang="en-US" sz="2000" dirty="0"/>
              </a:p>
            </p:txBody>
          </p:sp>
        </mc:Choice>
        <mc:Fallback>
          <p:sp>
            <p:nvSpPr>
              <p:cNvPr id="34" name="文本框 33">
                <a:extLst>
                  <a:ext uri="{FF2B5EF4-FFF2-40B4-BE49-F238E27FC236}">
                    <a16:creationId xmlns:a16="http://schemas.microsoft.com/office/drawing/2014/main" id="{9914B9A1-4851-8D79-3845-A298ACB7ABFC}"/>
                  </a:ext>
                </a:extLst>
              </p:cNvPr>
              <p:cNvSpPr txBox="1">
                <a:spLocks noRot="1" noChangeAspect="1" noMove="1" noResize="1" noEditPoints="1" noAdjustHandles="1" noChangeArrowheads="1" noChangeShapeType="1" noTextEdit="1"/>
              </p:cNvSpPr>
              <p:nvPr/>
            </p:nvSpPr>
            <p:spPr>
              <a:xfrm>
                <a:off x="1739516" y="5713215"/>
                <a:ext cx="3240360" cy="400110"/>
              </a:xfrm>
              <a:prstGeom prst="rect">
                <a:avLst/>
              </a:prstGeom>
              <a:blipFill>
                <a:blip r:embed="rId8"/>
                <a:stretch>
                  <a:fillRect b="-18182"/>
                </a:stretch>
              </a:blipFill>
            </p:spPr>
            <p:txBody>
              <a:bodyPr/>
              <a:lstStyle/>
              <a:p>
                <a:r>
                  <a:rPr lang="zh-CN" altLang="en-US">
                    <a:noFill/>
                  </a:rPr>
                  <a:t> </a:t>
                </a:r>
              </a:p>
            </p:txBody>
          </p:sp>
        </mc:Fallback>
      </mc:AlternateContent>
      <p:cxnSp>
        <p:nvCxnSpPr>
          <p:cNvPr id="35" name="直接箭头连接符 34">
            <a:extLst>
              <a:ext uri="{FF2B5EF4-FFF2-40B4-BE49-F238E27FC236}">
                <a16:creationId xmlns:a16="http://schemas.microsoft.com/office/drawing/2014/main" id="{C8F85C58-1A9A-DE70-9535-886E2BEC0F75}"/>
              </a:ext>
            </a:extLst>
          </p:cNvPr>
          <p:cNvCxnSpPr>
            <a:cxnSpLocks/>
            <a:stCxn id="33" idx="2"/>
            <a:endCxn id="34" idx="0"/>
          </p:cNvCxnSpPr>
          <p:nvPr/>
        </p:nvCxnSpPr>
        <p:spPr>
          <a:xfrm>
            <a:off x="3359696" y="5002077"/>
            <a:ext cx="0" cy="7111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7C72F52A-0DA7-7450-E8D5-0353C0A61501}"/>
              </a:ext>
            </a:extLst>
          </p:cNvPr>
          <p:cNvCxnSpPr>
            <a:cxnSpLocks/>
          </p:cNvCxnSpPr>
          <p:nvPr/>
        </p:nvCxnSpPr>
        <p:spPr>
          <a:xfrm>
            <a:off x="5159896" y="5975151"/>
            <a:ext cx="10801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4" name="文本框 43">
                <a:extLst>
                  <a:ext uri="{FF2B5EF4-FFF2-40B4-BE49-F238E27FC236}">
                    <a16:creationId xmlns:a16="http://schemas.microsoft.com/office/drawing/2014/main" id="{26E10574-C76D-CB47-2C9A-6AF1E4403640}"/>
                  </a:ext>
                </a:extLst>
              </p:cNvPr>
              <p:cNvSpPr txBox="1"/>
              <p:nvPr/>
            </p:nvSpPr>
            <p:spPr>
              <a:xfrm>
                <a:off x="6171964" y="5727819"/>
                <a:ext cx="4028491" cy="426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𝑔</m:t>
                          </m:r>
                        </m:e>
                        <m:sub>
                          <m:r>
                            <a:rPr lang="en-US" altLang="zh-CN" sz="2000" i="1">
                              <a:latin typeface="Cambria Math" panose="02040503050406030204" pitchFamily="18" charset="0"/>
                            </a:rPr>
                            <m:t>𝑆</m:t>
                          </m:r>
                        </m:sub>
                      </m:sSub>
                      <m:r>
                        <a:rPr lang="en-US" altLang="zh-CN" sz="2000" i="1">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 =</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𝑇</m:t>
                              </m:r>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𝑠</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𝑡</m:t>
                                      </m:r>
                                    </m:e>
                                  </m:d>
                                </m:e>
                              </m:d>
                            </m:e>
                            <m:sub>
                              <m:r>
                                <a:rPr lang="en-US" altLang="zh-CN" sz="2000" i="1">
                                  <a:latin typeface="Cambria Math" panose="02040503050406030204" pitchFamily="18" charset="0"/>
                                </a:rPr>
                                <m:t>×</m:t>
                              </m:r>
                            </m:sub>
                          </m:sSub>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𝑔</m:t>
                          </m:r>
                        </m:e>
                        <m:sub>
                          <m:r>
                            <a:rPr lang="en-US" altLang="zh-CN" sz="2000" b="0" i="1" smtClean="0">
                              <a:latin typeface="Cambria Math" panose="02040503050406030204" pitchFamily="18" charset="0"/>
                            </a:rPr>
                            <m:t>𝑆</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oMath>
                  </m:oMathPara>
                </a14:m>
                <a:endParaRPr lang="zh-CN" altLang="en-US" sz="2000" dirty="0"/>
              </a:p>
            </p:txBody>
          </p:sp>
        </mc:Choice>
        <mc:Fallback>
          <p:sp>
            <p:nvSpPr>
              <p:cNvPr id="44" name="文本框 43">
                <a:extLst>
                  <a:ext uri="{FF2B5EF4-FFF2-40B4-BE49-F238E27FC236}">
                    <a16:creationId xmlns:a16="http://schemas.microsoft.com/office/drawing/2014/main" id="{26E10574-C76D-CB47-2C9A-6AF1E4403640}"/>
                  </a:ext>
                </a:extLst>
              </p:cNvPr>
              <p:cNvSpPr txBox="1">
                <a:spLocks noRot="1" noChangeAspect="1" noMove="1" noResize="1" noEditPoints="1" noAdjustHandles="1" noChangeArrowheads="1" noChangeShapeType="1" noTextEdit="1"/>
              </p:cNvSpPr>
              <p:nvPr/>
            </p:nvSpPr>
            <p:spPr>
              <a:xfrm>
                <a:off x="6171964" y="5727819"/>
                <a:ext cx="4028491" cy="426463"/>
              </a:xfrm>
              <a:prstGeom prst="rect">
                <a:avLst/>
              </a:prstGeom>
              <a:blipFill>
                <a:blip r:embed="rId9"/>
                <a:stretch>
                  <a:fillRect b="-1428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6" name="文本框 45">
                <a:extLst>
                  <a:ext uri="{FF2B5EF4-FFF2-40B4-BE49-F238E27FC236}">
                    <a16:creationId xmlns:a16="http://schemas.microsoft.com/office/drawing/2014/main" id="{1232E50C-79DE-03E3-E9BC-FBC5A580E585}"/>
                  </a:ext>
                </a:extLst>
              </p:cNvPr>
              <p:cNvSpPr txBox="1"/>
              <p:nvPr/>
            </p:nvSpPr>
            <p:spPr>
              <a:xfrm>
                <a:off x="10014593" y="5815728"/>
                <a:ext cx="2029365" cy="338554"/>
              </a:xfrm>
              <a:prstGeom prst="rect">
                <a:avLst/>
              </a:prstGeom>
              <a:noFill/>
            </p:spPr>
            <p:txBody>
              <a:bodyPr wrap="square">
                <a:spAutoFit/>
              </a:bodyPr>
              <a:lstStyle/>
              <a:p>
                <a:pPr/>
                <a:r>
                  <a:rPr lang="zh-CN" altLang="en-US" sz="1600" b="0" dirty="0"/>
                  <a:t>其中</a:t>
                </a:r>
                <a14:m>
                  <m:oMath xmlns:m="http://schemas.openxmlformats.org/officeDocument/2006/math">
                    <m:r>
                      <a:rPr lang="zh-CN" altLang="en-US" sz="1600" i="1">
                        <a:latin typeface="Cambria Math" panose="02040503050406030204" pitchFamily="18" charset="0"/>
                      </a:rPr>
                      <m:t>，</m:t>
                    </m:r>
                    <m:r>
                      <a:rPr lang="en-US" altLang="zh-CN" sz="1600" b="0" i="1" smtClean="0">
                        <a:latin typeface="Cambria Math" panose="02040503050406030204" pitchFamily="18" charset="0"/>
                      </a:rPr>
                      <m:t>𝑇</m:t>
                    </m:r>
                  </m:oMath>
                </a14:m>
                <a:r>
                  <a:rPr lang="zh-CN" altLang="en-US" sz="1600" dirty="0"/>
                  <a:t>为采样周期</a:t>
                </a:r>
              </a:p>
            </p:txBody>
          </p:sp>
        </mc:Choice>
        <mc:Fallback>
          <p:sp>
            <p:nvSpPr>
              <p:cNvPr id="46" name="文本框 45">
                <a:extLst>
                  <a:ext uri="{FF2B5EF4-FFF2-40B4-BE49-F238E27FC236}">
                    <a16:creationId xmlns:a16="http://schemas.microsoft.com/office/drawing/2014/main" id="{1232E50C-79DE-03E3-E9BC-FBC5A580E585}"/>
                  </a:ext>
                </a:extLst>
              </p:cNvPr>
              <p:cNvSpPr txBox="1">
                <a:spLocks noRot="1" noChangeAspect="1" noMove="1" noResize="1" noEditPoints="1" noAdjustHandles="1" noChangeArrowheads="1" noChangeShapeType="1" noTextEdit="1"/>
              </p:cNvSpPr>
              <p:nvPr/>
            </p:nvSpPr>
            <p:spPr>
              <a:xfrm>
                <a:off x="10014593" y="5815728"/>
                <a:ext cx="2029365" cy="338554"/>
              </a:xfrm>
              <a:prstGeom prst="rect">
                <a:avLst/>
              </a:prstGeom>
              <a:blipFill>
                <a:blip r:embed="rId10"/>
                <a:stretch>
                  <a:fillRect l="-1802" t="-5357" b="-214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8960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4"/>
          </p:nvPr>
        </p:nvSpPr>
        <p:spPr/>
        <p:txBody>
          <a:bodyPr/>
          <a:lstStyle/>
          <a:p>
            <a:fld id="{EE00F0DF-33EF-44AA-A705-087FFAD5005A}" type="slidenum">
              <a:rPr lang="zh-CN" altLang="en-US" smtClean="0">
                <a:cs typeface="+mn-ea"/>
                <a:sym typeface="+mn-lt"/>
              </a:rPr>
              <a:t>9</a:t>
            </a:fld>
            <a:endParaRPr lang="zh-CN" altLang="en-US">
              <a:cs typeface="+mn-ea"/>
              <a:sym typeface="+mn-lt"/>
            </a:endParaRPr>
          </a:p>
        </p:txBody>
      </p:sp>
      <p:sp>
        <p:nvSpPr>
          <p:cNvPr id="7" name="标题 6">
            <a:extLst>
              <a:ext uri="{FF2B5EF4-FFF2-40B4-BE49-F238E27FC236}">
                <a16:creationId xmlns:a16="http://schemas.microsoft.com/office/drawing/2014/main" id="{1B49D9A0-CBA1-F1E7-B6A2-FD7CACE455D6}"/>
              </a:ext>
            </a:extLst>
          </p:cNvPr>
          <p:cNvSpPr>
            <a:spLocks noGrp="1"/>
          </p:cNvSpPr>
          <p:nvPr>
            <p:ph type="ctrTitle"/>
          </p:nvPr>
        </p:nvSpPr>
        <p:spPr>
          <a:xfrm>
            <a:off x="119336" y="944730"/>
            <a:ext cx="11665296" cy="504055"/>
          </a:xfrm>
        </p:spPr>
        <p:txBody>
          <a:bodyPr/>
          <a:lstStyle/>
          <a:p>
            <a:r>
              <a:rPr lang="zh-CN" altLang="en-US" sz="2800" dirty="0">
                <a:latin typeface="+mn-lt"/>
                <a:ea typeface="+mn-ea"/>
                <a:cs typeface="+mn-ea"/>
                <a:sym typeface="+mn-lt"/>
              </a:rPr>
              <a:t>卡尔曼滤波</a:t>
            </a:r>
          </a:p>
        </p:txBody>
      </p:sp>
      <p:pic>
        <p:nvPicPr>
          <p:cNvPr id="3074" name="Picture 2">
            <a:extLst>
              <a:ext uri="{FF2B5EF4-FFF2-40B4-BE49-F238E27FC236}">
                <a16:creationId xmlns:a16="http://schemas.microsoft.com/office/drawing/2014/main" id="{EBAF29E9-AD34-844D-C9BC-F07CC3EDAA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13" r="1002"/>
          <a:stretch/>
        </p:blipFill>
        <p:spPr bwMode="auto">
          <a:xfrm>
            <a:off x="5159897" y="2285300"/>
            <a:ext cx="6885549" cy="305681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8CE59F6D-E6F4-F575-6EA9-8564CB447888}"/>
                  </a:ext>
                </a:extLst>
              </p:cNvPr>
              <p:cNvSpPr txBox="1"/>
              <p:nvPr/>
            </p:nvSpPr>
            <p:spPr>
              <a:xfrm>
                <a:off x="868772" y="2828835"/>
                <a:ext cx="3685703" cy="1200329"/>
              </a:xfrm>
              <a:prstGeom prst="rect">
                <a:avLst/>
              </a:prstGeom>
              <a:noFill/>
            </p:spPr>
            <p:txBody>
              <a:bodyPr wrap="square">
                <a:spAutoFit/>
              </a:bodyPr>
              <a:lstStyle/>
              <a:p>
                <a:pPr>
                  <a:lnSpc>
                    <a:spcPct val="200000"/>
                  </a:lnSpc>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rPr>
                          </m:ctrlPr>
                        </m:sSub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𝑎𝑐𝑐</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𝑘</m:t>
                              </m:r>
                            </m:e>
                          </m:d>
                          <m:r>
                            <a:rPr lang="en-US" altLang="zh-CN" b="0" i="1" smtClean="0">
                              <a:latin typeface="Cambria Math" panose="02040503050406030204" pitchFamily="18" charset="0"/>
                            </a:rPr>
                            <m:t>=</m:t>
                          </m:r>
                          <m:r>
                            <a:rPr lang="en-US" altLang="zh-CN" b="0" i="1" smtClean="0">
                              <a:latin typeface="Cambria Math" panose="02040503050406030204" pitchFamily="18" charset="0"/>
                            </a:rPr>
                            <m:t>−</m:t>
                          </m:r>
                          <m:r>
                            <a:rPr lang="en-US" altLang="zh-CN" sz="1800" i="1">
                              <a:latin typeface="Cambria Math" panose="02040503050406030204" pitchFamily="18" charset="0"/>
                            </a:rPr>
                            <m:t>𝑔</m:t>
                          </m:r>
                        </m:e>
                        <m:sub>
                          <m:r>
                            <a:rPr lang="en-US" altLang="zh-CN" sz="1800" b="0" i="1" smtClean="0">
                              <a:latin typeface="Cambria Math" panose="02040503050406030204" pitchFamily="18" charset="0"/>
                            </a:rPr>
                            <m:t>𝑆</m:t>
                          </m:r>
                        </m:sub>
                      </m:sSub>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𝑘</m:t>
                          </m:r>
                        </m:e>
                      </m:d>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𝑣</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𝑘</m:t>
                      </m:r>
                      <m:r>
                        <a:rPr lang="en-US" altLang="zh-CN" sz="1800" b="0" i="1" smtClean="0">
                          <a:latin typeface="Cambria Math" panose="02040503050406030204" pitchFamily="18" charset="0"/>
                        </a:rPr>
                        <m:t>)</m:t>
                      </m:r>
                    </m:oMath>
                  </m:oMathPara>
                </a14:m>
                <a:endParaRPr lang="en-US" altLang="zh-CN" dirty="0"/>
              </a:p>
              <a:p>
                <a:pPr>
                  <a:lnSpc>
                    <a:spcPct val="200000"/>
                  </a:lnSpc>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𝑣</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𝑘</m:t>
                          </m:r>
                        </m:e>
                      </m:d>
                      <m:r>
                        <a:rPr lang="en-US" altLang="zh-CN" sz="1800" b="0" i="0" smtClean="0">
                          <a:latin typeface="Cambria Math" panose="02040503050406030204" pitchFamily="18" charset="0"/>
                        </a:rPr>
                        <m:t>~</m:t>
                      </m:r>
                      <m:r>
                        <a:rPr lang="en-US" altLang="zh-CN" sz="1800" b="0" i="1" smtClean="0">
                          <a:latin typeface="Cambria Math" panose="02040503050406030204" pitchFamily="18" charset="0"/>
                        </a:rPr>
                        <m:t>𝑁</m:t>
                      </m:r>
                      <m:r>
                        <a:rPr lang="en-US" altLang="zh-CN" sz="1800" b="0" i="0" smtClean="0">
                          <a:latin typeface="Cambria Math" panose="02040503050406030204" pitchFamily="18" charset="0"/>
                        </a:rPr>
                        <m:t>(0,</m:t>
                      </m:r>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𝜎</m:t>
                          </m:r>
                        </m:e>
                        <m:sub>
                          <m:r>
                            <a:rPr lang="en-US" altLang="zh-CN" sz="1800" b="0" i="1" smtClean="0">
                              <a:latin typeface="Cambria Math" panose="02040503050406030204" pitchFamily="18" charset="0"/>
                            </a:rPr>
                            <m:t>𝑎𝑐𝑐</m:t>
                          </m:r>
                        </m:sub>
                        <m:sup>
                          <m:r>
                            <a:rPr lang="en-US" altLang="zh-CN" sz="1800" b="0" i="1" smtClean="0">
                              <a:latin typeface="Cambria Math" panose="02040503050406030204" pitchFamily="18" charset="0"/>
                            </a:rPr>
                            <m:t>2</m:t>
                          </m:r>
                        </m:sup>
                      </m:sSubSup>
                      <m:sSub>
                        <m:sSubPr>
                          <m:ctrlPr>
                            <a:rPr lang="en-US" altLang="zh-CN" sz="1800" b="0" i="0" smtClean="0">
                              <a:latin typeface="Cambria Math" panose="02040503050406030204" pitchFamily="18" charset="0"/>
                            </a:rPr>
                          </m:ctrlPr>
                        </m:sSubPr>
                        <m:e>
                          <m:r>
                            <a:rPr lang="en-US" altLang="zh-CN" sz="1800" b="0" i="1" smtClean="0">
                              <a:latin typeface="Cambria Math" panose="02040503050406030204" pitchFamily="18" charset="0"/>
                            </a:rPr>
                            <m:t>𝐼</m:t>
                          </m:r>
                        </m:e>
                        <m:sub>
                          <m:r>
                            <a:rPr lang="en-US" altLang="zh-CN" sz="1800" b="0" i="1" smtClean="0">
                              <a:latin typeface="Cambria Math" panose="02040503050406030204" pitchFamily="18" charset="0"/>
                            </a:rPr>
                            <m:t>3</m:t>
                          </m:r>
                        </m:sub>
                      </m:sSub>
                      <m:r>
                        <a:rPr lang="en-US" altLang="zh-CN" sz="1800" b="0" i="0" smtClean="0">
                          <a:latin typeface="Cambria Math" panose="02040503050406030204" pitchFamily="18" charset="0"/>
                        </a:rPr>
                        <m:t>)</m:t>
                      </m:r>
                    </m:oMath>
                  </m:oMathPara>
                </a14:m>
                <a:endParaRPr lang="zh-CN" altLang="en-US" dirty="0"/>
              </a:p>
            </p:txBody>
          </p:sp>
        </mc:Choice>
        <mc:Fallback>
          <p:sp>
            <p:nvSpPr>
              <p:cNvPr id="4" name="文本框 3">
                <a:extLst>
                  <a:ext uri="{FF2B5EF4-FFF2-40B4-BE49-F238E27FC236}">
                    <a16:creationId xmlns:a16="http://schemas.microsoft.com/office/drawing/2014/main" id="{8CE59F6D-E6F4-F575-6EA9-8564CB447888}"/>
                  </a:ext>
                </a:extLst>
              </p:cNvPr>
              <p:cNvSpPr txBox="1">
                <a:spLocks noRot="1" noChangeAspect="1" noMove="1" noResize="1" noEditPoints="1" noAdjustHandles="1" noChangeArrowheads="1" noChangeShapeType="1" noTextEdit="1"/>
              </p:cNvSpPr>
              <p:nvPr/>
            </p:nvSpPr>
            <p:spPr>
              <a:xfrm>
                <a:off x="868772" y="2828835"/>
                <a:ext cx="3685703" cy="1200329"/>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C9831BA3-7143-8D67-029B-D2F3C6494550}"/>
                  </a:ext>
                </a:extLst>
              </p:cNvPr>
              <p:cNvSpPr txBox="1"/>
              <p:nvPr/>
            </p:nvSpPr>
            <p:spPr>
              <a:xfrm>
                <a:off x="-384720" y="2123876"/>
                <a:ext cx="619268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𝑎𝑐𝑐</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𝑙𝑖𝑛</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en-US" altLang="zh-CN" b="0" i="1" smtClean="0">
                              <a:latin typeface="Cambria Math" panose="02040503050406030204" pitchFamily="18" charset="0"/>
                            </a:rPr>
                            <m:t>𝑆</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𝑏</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𝑣</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oMath>
                  </m:oMathPara>
                </a14:m>
                <a:endParaRPr lang="zh-CN" altLang="en-US" dirty="0"/>
              </a:p>
            </p:txBody>
          </p:sp>
        </mc:Choice>
        <mc:Fallback>
          <p:sp>
            <p:nvSpPr>
              <p:cNvPr id="10" name="文本框 9">
                <a:extLst>
                  <a:ext uri="{FF2B5EF4-FFF2-40B4-BE49-F238E27FC236}">
                    <a16:creationId xmlns:a16="http://schemas.microsoft.com/office/drawing/2014/main" id="{C9831BA3-7143-8D67-029B-D2F3C6494550}"/>
                  </a:ext>
                </a:extLst>
              </p:cNvPr>
              <p:cNvSpPr txBox="1">
                <a:spLocks noRot="1" noChangeAspect="1" noMove="1" noResize="1" noEditPoints="1" noAdjustHandles="1" noChangeArrowheads="1" noChangeShapeType="1" noTextEdit="1"/>
              </p:cNvSpPr>
              <p:nvPr/>
            </p:nvSpPr>
            <p:spPr>
              <a:xfrm>
                <a:off x="-384720" y="2123876"/>
                <a:ext cx="6192688" cy="369332"/>
              </a:xfrm>
              <a:prstGeom prst="rect">
                <a:avLst/>
              </a:prstGeom>
              <a:blipFill>
                <a:blip r:embed="rId5"/>
                <a:stretch>
                  <a:fillRect b="-14754"/>
                </a:stretch>
              </a:blipFill>
            </p:spPr>
            <p:txBody>
              <a:bodyPr/>
              <a:lstStyle/>
              <a:p>
                <a:r>
                  <a:rPr lang="zh-CN" altLang="en-US">
                    <a:noFill/>
                  </a:rPr>
                  <a:t> </a:t>
                </a:r>
              </a:p>
            </p:txBody>
          </p:sp>
        </mc:Fallback>
      </mc:AlternateContent>
      <p:cxnSp>
        <p:nvCxnSpPr>
          <p:cNvPr id="11" name="直接箭头连接符 10">
            <a:extLst>
              <a:ext uri="{FF2B5EF4-FFF2-40B4-BE49-F238E27FC236}">
                <a16:creationId xmlns:a16="http://schemas.microsoft.com/office/drawing/2014/main" id="{49E6F131-BA4C-DD4B-CD5F-B11E1F2672FB}"/>
              </a:ext>
            </a:extLst>
          </p:cNvPr>
          <p:cNvCxnSpPr>
            <a:cxnSpLocks/>
          </p:cNvCxnSpPr>
          <p:nvPr/>
        </p:nvCxnSpPr>
        <p:spPr>
          <a:xfrm>
            <a:off x="2783632" y="2540803"/>
            <a:ext cx="0" cy="576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64A923E7-0430-C38E-0D2D-59B024EA837A}"/>
                  </a:ext>
                </a:extLst>
              </p:cNvPr>
              <p:cNvSpPr txBox="1"/>
              <p:nvPr/>
            </p:nvSpPr>
            <p:spPr>
              <a:xfrm>
                <a:off x="983432" y="5032340"/>
                <a:ext cx="4028491" cy="42646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rPr>
                            <m:t>𝑔</m:t>
                          </m:r>
                        </m:e>
                        <m:sub>
                          <m:r>
                            <a:rPr lang="en-US" altLang="zh-CN" sz="2000" i="1">
                              <a:latin typeface="Cambria Math" panose="02040503050406030204" pitchFamily="18" charset="0"/>
                            </a:rPr>
                            <m:t>𝑆</m:t>
                          </m:r>
                        </m:sub>
                      </m:sSub>
                      <m:r>
                        <a:rPr lang="en-US" altLang="zh-CN" sz="2000" i="1">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+1) =</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𝑇</m:t>
                              </m:r>
                              <m:d>
                                <m:dPr>
                                  <m:begChr m:val="["/>
                                  <m:endChr m:val="]"/>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𝜔</m:t>
                                      </m:r>
                                    </m:e>
                                    <m:sub>
                                      <m:r>
                                        <a:rPr lang="en-US" altLang="zh-CN" sz="2000" i="1">
                                          <a:latin typeface="Cambria Math" panose="02040503050406030204" pitchFamily="18" charset="0"/>
                                        </a:rPr>
                                        <m:t>𝑠</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𝑡</m:t>
                                      </m:r>
                                    </m:e>
                                  </m:d>
                                </m:e>
                              </m:d>
                            </m:e>
                            <m:sub>
                              <m:r>
                                <a:rPr lang="en-US" altLang="zh-CN" sz="2000" i="1">
                                  <a:latin typeface="Cambria Math" panose="02040503050406030204" pitchFamily="18" charset="0"/>
                                </a:rPr>
                                <m:t>×</m:t>
                              </m:r>
                            </m:sub>
                          </m:sSub>
                        </m:sup>
                      </m:s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𝑔</m:t>
                          </m:r>
                        </m:e>
                        <m:sub>
                          <m:r>
                            <a:rPr lang="en-US" altLang="zh-CN" sz="2000" b="0" i="1" smtClean="0">
                              <a:latin typeface="Cambria Math" panose="02040503050406030204" pitchFamily="18" charset="0"/>
                            </a:rPr>
                            <m:t>𝑆</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𝑘</m:t>
                      </m:r>
                      <m:r>
                        <a:rPr lang="en-US" altLang="zh-CN" sz="2000" b="0" i="1" smtClean="0">
                          <a:latin typeface="Cambria Math" panose="02040503050406030204" pitchFamily="18" charset="0"/>
                        </a:rPr>
                        <m:t>)</m:t>
                      </m:r>
                    </m:oMath>
                  </m:oMathPara>
                </a14:m>
                <a:endParaRPr lang="zh-CN" altLang="en-US" sz="2000" dirty="0"/>
              </a:p>
            </p:txBody>
          </p:sp>
        </mc:Choice>
        <mc:Fallback>
          <p:sp>
            <p:nvSpPr>
              <p:cNvPr id="12" name="文本框 11">
                <a:extLst>
                  <a:ext uri="{FF2B5EF4-FFF2-40B4-BE49-F238E27FC236}">
                    <a16:creationId xmlns:a16="http://schemas.microsoft.com/office/drawing/2014/main" id="{64A923E7-0430-C38E-0D2D-59B024EA837A}"/>
                  </a:ext>
                </a:extLst>
              </p:cNvPr>
              <p:cNvSpPr txBox="1">
                <a:spLocks noRot="1" noChangeAspect="1" noMove="1" noResize="1" noEditPoints="1" noAdjustHandles="1" noChangeArrowheads="1" noChangeShapeType="1" noTextEdit="1"/>
              </p:cNvSpPr>
              <p:nvPr/>
            </p:nvSpPr>
            <p:spPr>
              <a:xfrm>
                <a:off x="983432" y="5032340"/>
                <a:ext cx="4028491" cy="426463"/>
              </a:xfrm>
              <a:prstGeom prst="rect">
                <a:avLst/>
              </a:prstGeom>
              <a:blipFill>
                <a:blip r:embed="rId6"/>
                <a:stretch>
                  <a:fillRect b="-15942"/>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2F837F66-1340-FE41-6BF9-E0009DF21E1F}"/>
              </a:ext>
            </a:extLst>
          </p:cNvPr>
          <p:cNvSpPr txBox="1"/>
          <p:nvPr/>
        </p:nvSpPr>
        <p:spPr>
          <a:xfrm>
            <a:off x="32121" y="3059667"/>
            <a:ext cx="1472936" cy="369332"/>
          </a:xfrm>
          <a:prstGeom prst="rect">
            <a:avLst/>
          </a:prstGeom>
          <a:noFill/>
        </p:spPr>
        <p:txBody>
          <a:bodyPr wrap="square">
            <a:spAutoFit/>
          </a:bodyPr>
          <a:lstStyle/>
          <a:p>
            <a:r>
              <a:rPr lang="zh-CN" altLang="en-US" b="1" dirty="0">
                <a:latin typeface="-apple-system"/>
              </a:rPr>
              <a:t>测量</a:t>
            </a:r>
            <a:r>
              <a:rPr lang="zh-CN" altLang="en-US" b="1" i="0" dirty="0">
                <a:effectLst/>
                <a:latin typeface="-apple-system"/>
              </a:rPr>
              <a:t>方程：</a:t>
            </a:r>
            <a:endParaRPr lang="zh-CN" altLang="en-US" b="1" dirty="0"/>
          </a:p>
        </p:txBody>
      </p:sp>
      <p:sp>
        <p:nvSpPr>
          <p:cNvPr id="14" name="文本框 13">
            <a:extLst>
              <a:ext uri="{FF2B5EF4-FFF2-40B4-BE49-F238E27FC236}">
                <a16:creationId xmlns:a16="http://schemas.microsoft.com/office/drawing/2014/main" id="{1B2DC071-E03D-E24B-3720-27F8038DF11E}"/>
              </a:ext>
            </a:extLst>
          </p:cNvPr>
          <p:cNvSpPr txBox="1"/>
          <p:nvPr/>
        </p:nvSpPr>
        <p:spPr>
          <a:xfrm>
            <a:off x="0" y="5089471"/>
            <a:ext cx="1472936" cy="369332"/>
          </a:xfrm>
          <a:prstGeom prst="rect">
            <a:avLst/>
          </a:prstGeom>
          <a:noFill/>
        </p:spPr>
        <p:txBody>
          <a:bodyPr wrap="square">
            <a:spAutoFit/>
          </a:bodyPr>
          <a:lstStyle/>
          <a:p>
            <a:r>
              <a:rPr lang="zh-CN" altLang="en-US" b="1" dirty="0">
                <a:latin typeface="-apple-system"/>
              </a:rPr>
              <a:t>预测</a:t>
            </a:r>
            <a:r>
              <a:rPr lang="zh-CN" altLang="en-US" b="1" i="0" dirty="0">
                <a:effectLst/>
                <a:latin typeface="-apple-system"/>
              </a:rPr>
              <a:t>方程：</a:t>
            </a:r>
            <a:endParaRPr lang="zh-CN" altLang="en-US" b="1" dirty="0"/>
          </a:p>
        </p:txBody>
      </p:sp>
    </p:spTree>
    <p:extLst>
      <p:ext uri="{BB962C8B-B14F-4D97-AF65-F5344CB8AC3E}">
        <p14:creationId xmlns:p14="http://schemas.microsoft.com/office/powerpoint/2010/main" val="15165729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feb0c597-9df6-4c5c-842c-b9cb1859a5f2"/>
  <p:tag name="COMMONDATA" val="eyJoZGlkIjoiNzU0ZDlkMzEzMTdkNjg0OTA1ZjQ3OGJjNmViZTk4OWMifQ=="/>
</p:tagLst>
</file>

<file path=ppt/theme/theme1.xml><?xml version="1.0" encoding="utf-8"?>
<a:theme xmlns:a="http://schemas.openxmlformats.org/drawingml/2006/main" name="首页">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qacdep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上方图标">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qacdep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背景图标">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qacdep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背景图标_无分割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qacdep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下方图标">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qacdep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3930</TotalTime>
  <Words>1566</Words>
  <Application>Microsoft Office PowerPoint</Application>
  <PresentationFormat>宽屏</PresentationFormat>
  <Paragraphs>161</Paragraphs>
  <Slides>17</Slides>
  <Notes>4</Notes>
  <HiddenSlides>0</HiddenSlides>
  <MMClips>0</MMClips>
  <ScaleCrop>false</ScaleCrop>
  <HeadingPairs>
    <vt:vector size="6" baseType="variant">
      <vt:variant>
        <vt:lpstr>已用的字体</vt:lpstr>
      </vt:variant>
      <vt:variant>
        <vt:i4>7</vt:i4>
      </vt:variant>
      <vt:variant>
        <vt:lpstr>主题</vt:lpstr>
      </vt:variant>
      <vt:variant>
        <vt:i4>5</vt:i4>
      </vt:variant>
      <vt:variant>
        <vt:lpstr>幻灯片标题</vt:lpstr>
      </vt:variant>
      <vt:variant>
        <vt:i4>17</vt:i4>
      </vt:variant>
    </vt:vector>
  </HeadingPairs>
  <TitlesOfParts>
    <vt:vector size="29" baseType="lpstr">
      <vt:lpstr>-apple-system</vt:lpstr>
      <vt:lpstr>黑体</vt:lpstr>
      <vt:lpstr>微软雅黑</vt:lpstr>
      <vt:lpstr>Arial</vt:lpstr>
      <vt:lpstr>Calibri</vt:lpstr>
      <vt:lpstr>Cambria Math</vt:lpstr>
      <vt:lpstr>Wingdings</vt:lpstr>
      <vt:lpstr>首页</vt:lpstr>
      <vt:lpstr>上方图标</vt:lpstr>
      <vt:lpstr>背景图标</vt:lpstr>
      <vt:lpstr>背景图标_无分割线</vt:lpstr>
      <vt:lpstr>下方图标</vt:lpstr>
      <vt:lpstr>PowerPoint 演示文稿</vt:lpstr>
      <vt:lpstr>PowerPoint 演示文稿</vt:lpstr>
      <vt:lpstr>呼吸参数测量</vt:lpstr>
      <vt:lpstr>多自由度呼吸位移检测</vt:lpstr>
      <vt:lpstr>研究概述&amp;价值</vt:lpstr>
      <vt:lpstr>数据采集设备</vt:lpstr>
      <vt:lpstr>算法总览</vt:lpstr>
      <vt:lpstr>重力矢量的运动学方程</vt:lpstr>
      <vt:lpstr>卡尔曼滤波</vt:lpstr>
      <vt:lpstr>误差状态卡尔曼滤波器(Error State Kalman Filter, ESKF)</vt:lpstr>
      <vt:lpstr>误差状态卡尔曼滤波器(Error State Kalman Filter, ESKF)</vt:lpstr>
      <vt:lpstr>Smoother ≠ Filter</vt:lpstr>
      <vt:lpstr>结果</vt:lpstr>
      <vt:lpstr>结果</vt:lpstr>
      <vt:lpstr>误差分析</vt:lpstr>
      <vt:lpstr>总结与反思</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ahmat elyar</cp:lastModifiedBy>
  <cp:revision>2599</cp:revision>
  <dcterms:created xsi:type="dcterms:W3CDTF">2012-09-28T12:41:00Z</dcterms:created>
  <dcterms:modified xsi:type="dcterms:W3CDTF">2024-09-23T10:53:16Z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0F5FA9A73B494F489F85C6981AD4E0D0</vt:lpwstr>
  </property>
  <property fmtid="{D5CDD505-2E9C-101B-9397-08002B2CF9AE}" pid="3" name="KSOProductBuildVer">
    <vt:lpwstr>2052-11.1.0.12132</vt:lpwstr>
  </property>
</Properties>
</file>